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handoutMasterIdLst>
    <p:handoutMasterId r:id="rId68"/>
  </p:handoutMasterIdLst>
  <p:sldIdLst>
    <p:sldId id="530" r:id="rId2"/>
    <p:sldId id="712" r:id="rId3"/>
    <p:sldId id="537" r:id="rId4"/>
    <p:sldId id="724" r:id="rId5"/>
    <p:sldId id="725" r:id="rId6"/>
    <p:sldId id="726" r:id="rId7"/>
    <p:sldId id="727" r:id="rId8"/>
    <p:sldId id="721" r:id="rId9"/>
    <p:sldId id="266" r:id="rId10"/>
    <p:sldId id="471" r:id="rId11"/>
    <p:sldId id="272" r:id="rId12"/>
    <p:sldId id="274" r:id="rId13"/>
    <p:sldId id="301" r:id="rId14"/>
    <p:sldId id="269" r:id="rId15"/>
    <p:sldId id="270" r:id="rId16"/>
    <p:sldId id="281" r:id="rId17"/>
    <p:sldId id="282" r:id="rId18"/>
    <p:sldId id="268" r:id="rId19"/>
    <p:sldId id="271" r:id="rId20"/>
    <p:sldId id="289" r:id="rId21"/>
    <p:sldId id="299" r:id="rId22"/>
    <p:sldId id="292" r:id="rId23"/>
    <p:sldId id="295" r:id="rId24"/>
    <p:sldId id="293" r:id="rId25"/>
    <p:sldId id="297" r:id="rId26"/>
    <p:sldId id="298" r:id="rId27"/>
    <p:sldId id="294" r:id="rId28"/>
    <p:sldId id="291" r:id="rId29"/>
    <p:sldId id="600" r:id="rId30"/>
    <p:sldId id="604" r:id="rId31"/>
    <p:sldId id="601" r:id="rId32"/>
    <p:sldId id="606" r:id="rId33"/>
    <p:sldId id="602" r:id="rId34"/>
    <p:sldId id="665" r:id="rId35"/>
    <p:sldId id="666" r:id="rId36"/>
    <p:sldId id="603" r:id="rId37"/>
    <p:sldId id="696" r:id="rId38"/>
    <p:sldId id="542" r:id="rId39"/>
    <p:sldId id="439" r:id="rId40"/>
    <p:sldId id="667" r:id="rId41"/>
    <p:sldId id="561" r:id="rId42"/>
    <p:sldId id="668" r:id="rId43"/>
    <p:sldId id="620" r:id="rId44"/>
    <p:sldId id="717" r:id="rId45"/>
    <p:sldId id="562" r:id="rId46"/>
    <p:sldId id="596" r:id="rId47"/>
    <p:sldId id="563" r:id="rId48"/>
    <p:sldId id="566" r:id="rId49"/>
    <p:sldId id="546" r:id="rId50"/>
    <p:sldId id="548" r:id="rId51"/>
    <p:sldId id="703" r:id="rId52"/>
    <p:sldId id="630" r:id="rId53"/>
    <p:sldId id="631" r:id="rId54"/>
    <p:sldId id="678" r:id="rId55"/>
    <p:sldId id="618" r:id="rId56"/>
    <p:sldId id="632" r:id="rId57"/>
    <p:sldId id="528" r:id="rId58"/>
    <p:sldId id="529" r:id="rId59"/>
    <p:sldId id="722" r:id="rId60"/>
    <p:sldId id="531" r:id="rId61"/>
    <p:sldId id="704" r:id="rId62"/>
    <p:sldId id="706" r:id="rId63"/>
    <p:sldId id="723" r:id="rId64"/>
    <p:sldId id="708" r:id="rId65"/>
    <p:sldId id="386" r:id="rId66"/>
  </p:sldIdLst>
  <p:sldSz cx="12190413" cy="6858000"/>
  <p:notesSz cx="6858000" cy="9144000"/>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6" pos="7332" userDrawn="1">
          <p15:clr>
            <a:srgbClr val="A4A3A4"/>
          </p15:clr>
        </p15:guide>
        <p15:guide id="7" orient="horz" pos="3660">
          <p15:clr>
            <a:srgbClr val="A4A3A4"/>
          </p15:clr>
        </p15:guide>
        <p15:guide id="9" pos="324" userDrawn="1">
          <p15:clr>
            <a:srgbClr val="A4A3A4"/>
          </p15:clr>
        </p15:guide>
        <p15:guide id="10" pos="7337">
          <p15:clr>
            <a:srgbClr val="A4A3A4"/>
          </p15:clr>
        </p15:guide>
        <p15:guide id="11" orient="horz">
          <p15:clr>
            <a:srgbClr val="A4A3A4"/>
          </p15:clr>
        </p15:guide>
        <p15:guide id="12">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E6DB"/>
    <a:srgbClr val="E1E1E1"/>
    <a:srgbClr val="595959"/>
    <a:srgbClr val="7F7F7F"/>
    <a:srgbClr val="404040"/>
    <a:srgbClr val="262626"/>
    <a:srgbClr val="292D36"/>
    <a:srgbClr val="D9D9D9"/>
    <a:srgbClr val="B2B2B2"/>
    <a:srgbClr val="F61A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66" autoAdjust="0"/>
    <p:restoredTop sz="94859" autoAdjust="0"/>
  </p:normalViewPr>
  <p:slideViewPr>
    <p:cSldViewPr snapToGrid="0" snapToObjects="1" showGuides="1">
      <p:cViewPr varScale="1">
        <p:scale>
          <a:sx n="93" d="100"/>
          <a:sy n="93" d="100"/>
        </p:scale>
        <p:origin x="-132" y="-192"/>
      </p:cViewPr>
      <p:guideLst>
        <p:guide orient="horz" pos="3660"/>
        <p:guide orient="horz"/>
        <p:guide pos="7332"/>
        <p:guide pos="324"/>
        <p:guide pos="7337"/>
        <p:guide/>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showGuides="1">
      <p:cViewPr varScale="1">
        <p:scale>
          <a:sx n="83" d="100"/>
          <a:sy n="83" d="100"/>
        </p:scale>
        <p:origin x="-2970" y="-78"/>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cNvSpPr>
            <a:spLocks noGrp="1"/>
          </p:cNvSpPr>
          <p:nvPr>
            <p:ph type="ftr" sz="quarter" idx="2"/>
          </p:nvPr>
        </p:nvSpPr>
        <p:spPr bwMode="gray">
          <a:xfrm>
            <a:off x="0" y="8604000"/>
            <a:ext cx="5040000" cy="540000"/>
          </a:xfrm>
          <a:prstGeom prst="rect">
            <a:avLst/>
          </a:prstGeom>
        </p:spPr>
        <p:txBody>
          <a:bodyPr vert="horz" lIns="360000" tIns="0" rIns="0" bIns="180000" rtlCol="0" anchor="b"/>
          <a:lstStyle>
            <a:lvl1pPr algn="l">
              <a:defRPr sz="1200"/>
            </a:lvl1pPr>
          </a:lstStyle>
          <a:p>
            <a:r>
              <a:rPr lang="en-US" dirty="0"/>
              <a:t>Presentation Title</a:t>
            </a:r>
          </a:p>
        </p:txBody>
      </p:sp>
      <p:sp>
        <p:nvSpPr>
          <p:cNvPr id="5" name="Slide Number"/>
          <p:cNvSpPr>
            <a:spLocks noGrp="1"/>
          </p:cNvSpPr>
          <p:nvPr>
            <p:ph type="sldNum" sz="quarter" idx="3"/>
          </p:nvPr>
        </p:nvSpPr>
        <p:spPr bwMode="gray">
          <a:xfrm>
            <a:off x="5418000" y="8604000"/>
            <a:ext cx="1440000" cy="540000"/>
          </a:xfrm>
          <a:prstGeom prst="rect">
            <a:avLst/>
          </a:prstGeom>
        </p:spPr>
        <p:txBody>
          <a:bodyPr vert="horz" lIns="0" tIns="0" rIns="360000" bIns="180000" rtlCol="0" anchor="b"/>
          <a:lstStyle>
            <a:lvl1pPr algn="r">
              <a:defRPr sz="1200"/>
            </a:lvl1pPr>
          </a:lstStyle>
          <a:p>
            <a:fld id="{CD9C266D-9BF6-45DD-93F4-23D3D4380AFF}" type="slidenum">
              <a:rPr lang="en-US" smtClean="0"/>
              <a:t>‹Nº›</a:t>
            </a:fld>
            <a:endParaRPr lang="en-US" dirty="0"/>
          </a:p>
        </p:txBody>
      </p:sp>
    </p:spTree>
    <p:extLst>
      <p:ext uri="{BB962C8B-B14F-4D97-AF65-F5344CB8AC3E}">
        <p14:creationId xmlns:p14="http://schemas.microsoft.com/office/powerpoint/2010/main" val="156793992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Picture"/>
          <p:cNvSpPr>
            <a:spLocks noGrp="1" noRot="1" noChangeAspect="1"/>
          </p:cNvSpPr>
          <p:nvPr>
            <p:ph type="sldImg" idx="2"/>
          </p:nvPr>
        </p:nvSpPr>
        <p:spPr bwMode="gray">
          <a:xfrm>
            <a:off x="360000" y="432000"/>
            <a:ext cx="6138000" cy="3454424"/>
          </a:xfrm>
          <a:prstGeom prst="rect">
            <a:avLst/>
          </a:prstGeom>
          <a:noFill/>
          <a:ln w="12700">
            <a:solidFill>
              <a:prstClr val="black"/>
            </a:solidFill>
            <a:miter lim="800000"/>
          </a:ln>
        </p:spPr>
        <p:txBody>
          <a:bodyPr vert="horz" lIns="0" tIns="0" rIns="0" bIns="0" rtlCol="0" anchor="ctr"/>
          <a:lstStyle/>
          <a:p>
            <a:endParaRPr lang="en-US" noProof="0" dirty="0"/>
          </a:p>
        </p:txBody>
      </p:sp>
      <p:sp>
        <p:nvSpPr>
          <p:cNvPr id="5" name="Note"/>
          <p:cNvSpPr>
            <a:spLocks noGrp="1"/>
          </p:cNvSpPr>
          <p:nvPr>
            <p:ph type="body" sz="quarter" idx="3"/>
          </p:nvPr>
        </p:nvSpPr>
        <p:spPr bwMode="gray">
          <a:xfrm>
            <a:off x="359999" y="4248000"/>
            <a:ext cx="6138000" cy="4068000"/>
          </a:xfrm>
          <a:prstGeom prst="rect">
            <a:avLst/>
          </a:prstGeom>
        </p:spPr>
        <p:txBody>
          <a:bodyPr vert="horz" lIns="0" tIns="0" rIns="0" bIns="0"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cNvSpPr>
            <a:spLocks noGrp="1"/>
          </p:cNvSpPr>
          <p:nvPr>
            <p:ph type="ftr" sz="quarter" idx="4"/>
          </p:nvPr>
        </p:nvSpPr>
        <p:spPr bwMode="gray">
          <a:xfrm>
            <a:off x="0" y="8604000"/>
            <a:ext cx="5040000" cy="540000"/>
          </a:xfrm>
          <a:prstGeom prst="rect">
            <a:avLst/>
          </a:prstGeom>
        </p:spPr>
        <p:txBody>
          <a:bodyPr vert="horz" lIns="360000" tIns="0" rIns="0" bIns="180000" rtlCol="0" anchor="b"/>
          <a:lstStyle>
            <a:lvl1pPr algn="l">
              <a:defRPr sz="1200"/>
            </a:lvl1pPr>
          </a:lstStyle>
          <a:p>
            <a:r>
              <a:rPr lang="en-US" noProof="0" dirty="0"/>
              <a:t>Presentation Title</a:t>
            </a:r>
          </a:p>
        </p:txBody>
      </p:sp>
      <p:sp>
        <p:nvSpPr>
          <p:cNvPr id="7" name="Slider number"/>
          <p:cNvSpPr>
            <a:spLocks noGrp="1"/>
          </p:cNvSpPr>
          <p:nvPr>
            <p:ph type="sldNum" sz="quarter" idx="5"/>
          </p:nvPr>
        </p:nvSpPr>
        <p:spPr bwMode="gray">
          <a:xfrm>
            <a:off x="5418000" y="8604000"/>
            <a:ext cx="1440000" cy="540000"/>
          </a:xfrm>
          <a:prstGeom prst="rect">
            <a:avLst/>
          </a:prstGeom>
        </p:spPr>
        <p:txBody>
          <a:bodyPr vert="horz" lIns="0" tIns="0" rIns="360000" bIns="180000" rtlCol="0" anchor="b"/>
          <a:lstStyle>
            <a:lvl1pPr algn="r">
              <a:defRPr sz="1200"/>
            </a:lvl1pPr>
          </a:lstStyle>
          <a:p>
            <a:fld id="{92DA5471-CC57-402A-9527-36A1D012F698}" type="slidenum">
              <a:rPr lang="en-US" noProof="0" smtClean="0"/>
              <a:t>‹Nº›</a:t>
            </a:fld>
            <a:endParaRPr lang="en-US" noProof="0" dirty="0"/>
          </a:p>
        </p:txBody>
      </p:sp>
    </p:spTree>
    <p:extLst>
      <p:ext uri="{BB962C8B-B14F-4D97-AF65-F5344CB8AC3E}">
        <p14:creationId xmlns:p14="http://schemas.microsoft.com/office/powerpoint/2010/main" val="128653505"/>
      </p:ext>
    </p:extLst>
  </p:cSld>
  <p:clrMap bg1="lt1" tx1="dk1" bg2="lt2" tx2="dk2" accent1="accent1" accent2="accent2" accent3="accent3" accent4="accent4" accent5="accent5" accent6="accent6" hlink="hlink" folHlink="folHlink"/>
  <p:hf hdr="0" dt="0"/>
  <p:notesStyle>
    <a:lvl1pPr marL="0" algn="l" defTabSz="914400" rtl="0" eaLnBrk="1" latinLnBrk="0" hangingPunct="1">
      <a:lnSpc>
        <a:spcPct val="90000"/>
      </a:lnSpc>
      <a:spcAft>
        <a:spcPts val="1000"/>
      </a:spcAft>
      <a:defRPr sz="1200" kern="1200">
        <a:solidFill>
          <a:schemeClr val="tx1"/>
        </a:solidFill>
        <a:latin typeface="+mn-lt"/>
        <a:ea typeface="+mn-ea"/>
        <a:cs typeface="+mn-cs"/>
      </a:defRPr>
    </a:lvl1pPr>
    <a:lvl2pPr marL="360000" algn="l" defTabSz="914400" rtl="0" eaLnBrk="1" latinLnBrk="0" hangingPunct="1">
      <a:lnSpc>
        <a:spcPct val="90000"/>
      </a:lnSpc>
      <a:spcAft>
        <a:spcPts val="1000"/>
      </a:spcAft>
      <a:defRPr sz="1200" kern="1200">
        <a:solidFill>
          <a:schemeClr val="tx1"/>
        </a:solidFill>
        <a:latin typeface="+mn-lt"/>
        <a:ea typeface="+mn-ea"/>
        <a:cs typeface="+mn-cs"/>
      </a:defRPr>
    </a:lvl2pPr>
    <a:lvl3pPr marL="720000" algn="l" defTabSz="914400" rtl="0" eaLnBrk="1" latinLnBrk="0" hangingPunct="1">
      <a:lnSpc>
        <a:spcPct val="90000"/>
      </a:lnSpc>
      <a:spcAft>
        <a:spcPts val="1000"/>
      </a:spcAft>
      <a:defRPr sz="1200" kern="1200">
        <a:solidFill>
          <a:schemeClr val="tx1"/>
        </a:solidFill>
        <a:latin typeface="+mn-lt"/>
        <a:ea typeface="+mn-ea"/>
        <a:cs typeface="+mn-cs"/>
      </a:defRPr>
    </a:lvl3pPr>
    <a:lvl4pPr marL="1080000" algn="l" defTabSz="914400" rtl="0" eaLnBrk="1" latinLnBrk="0" hangingPunct="1">
      <a:lnSpc>
        <a:spcPct val="90000"/>
      </a:lnSpc>
      <a:spcAft>
        <a:spcPts val="1000"/>
      </a:spcAft>
      <a:defRPr sz="1200" kern="1200">
        <a:solidFill>
          <a:schemeClr val="tx1"/>
        </a:solidFill>
        <a:latin typeface="+mn-lt"/>
        <a:ea typeface="+mn-ea"/>
        <a:cs typeface="+mn-cs"/>
      </a:defRPr>
    </a:lvl4pPr>
    <a:lvl5pPr marL="1440000" algn="l" defTabSz="914400" rtl="0" eaLnBrk="1" latinLnBrk="0" hangingPunct="1">
      <a:lnSpc>
        <a:spcPct val="90000"/>
      </a:lnSpc>
      <a:spcAft>
        <a:spcPts val="100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dirty="0"/>
          </a:p>
        </p:txBody>
      </p:sp>
    </p:spTree>
    <p:extLst>
      <p:ext uri="{BB962C8B-B14F-4D97-AF65-F5344CB8AC3E}">
        <p14:creationId xmlns:p14="http://schemas.microsoft.com/office/powerpoint/2010/main" val="34585711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1308059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299766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2071014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60363" y="431800"/>
            <a:ext cx="6137275" cy="3454400"/>
          </a:xfrm>
        </p:spPr>
      </p:sp>
      <p:sp>
        <p:nvSpPr>
          <p:cNvPr id="3" name="Notizenplatzhalter 2"/>
          <p:cNvSpPr>
            <a:spLocks noGrp="1"/>
          </p:cNvSpPr>
          <p:nvPr>
            <p:ph type="body" idx="1"/>
          </p:nvPr>
        </p:nvSpPr>
        <p:spPr/>
        <p:txBody>
          <a:bodyPr/>
          <a:lstStyle/>
          <a:p>
            <a:r>
              <a:rPr lang="en-US" dirty="0"/>
              <a:t>http://www.computerbild.de/fotos/Info-Grafiken-Archiv-10228283.html</a:t>
            </a:r>
          </a:p>
        </p:txBody>
      </p:sp>
      <p:sp>
        <p:nvSpPr>
          <p:cNvPr id="4" name="Foliennummernplatzhalter 3"/>
          <p:cNvSpPr>
            <a:spLocks noGrp="1"/>
          </p:cNvSpPr>
          <p:nvPr>
            <p:ph type="sldNum" sz="quarter" idx="10"/>
          </p:nvPr>
        </p:nvSpPr>
        <p:spPr/>
        <p:txBody>
          <a:bodyPr/>
          <a:lstStyle/>
          <a:p>
            <a:fld id="{C14CEB38-DA38-4F43-AFB8-94FE45CA5866}"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2143964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60363" y="431800"/>
            <a:ext cx="6137275" cy="3454400"/>
          </a:xfrm>
        </p:spPr>
      </p:sp>
      <p:sp>
        <p:nvSpPr>
          <p:cNvPr id="3" name="Notizenplatzhalter 2"/>
          <p:cNvSpPr>
            <a:spLocks noGrp="1"/>
          </p:cNvSpPr>
          <p:nvPr>
            <p:ph type="body" idx="1"/>
          </p:nvPr>
        </p:nvSpPr>
        <p:spPr/>
        <p:txBody>
          <a:bodyPr/>
          <a:lstStyle/>
          <a:p>
            <a:r>
              <a:rPr lang="en-US" dirty="0"/>
              <a:t>http://www.computerbild.de/fotos/Info-Grafiken-Archiv-10228283.html</a:t>
            </a:r>
          </a:p>
        </p:txBody>
      </p:sp>
      <p:sp>
        <p:nvSpPr>
          <p:cNvPr id="4" name="Foliennummernplatzhalter 3"/>
          <p:cNvSpPr>
            <a:spLocks noGrp="1"/>
          </p:cNvSpPr>
          <p:nvPr>
            <p:ph type="sldNum" sz="quarter" idx="10"/>
          </p:nvPr>
        </p:nvSpPr>
        <p:spPr/>
        <p:txBody>
          <a:bodyPr/>
          <a:lstStyle/>
          <a:p>
            <a:fld id="{C14CEB38-DA38-4F43-AFB8-94FE45CA5866}" type="slidenum">
              <a:rPr lang="en-US" smtClean="0">
                <a:solidFill>
                  <a:prstClr val="black"/>
                </a:solidFill>
              </a:rPr>
              <a:pPr/>
              <a:t>50</a:t>
            </a:fld>
            <a:endParaRPr lang="en-US" dirty="0">
              <a:solidFill>
                <a:prstClr val="black"/>
              </a:solidFill>
            </a:endParaRPr>
          </a:p>
        </p:txBody>
      </p:sp>
    </p:spTree>
    <p:extLst>
      <p:ext uri="{BB962C8B-B14F-4D97-AF65-F5344CB8AC3E}">
        <p14:creationId xmlns:p14="http://schemas.microsoft.com/office/powerpoint/2010/main" val="1611381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dirty="0"/>
          </a:p>
        </p:txBody>
      </p:sp>
    </p:spTree>
    <p:extLst>
      <p:ext uri="{BB962C8B-B14F-4D97-AF65-F5344CB8AC3E}">
        <p14:creationId xmlns:p14="http://schemas.microsoft.com/office/powerpoint/2010/main" val="1860484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2371752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2889448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2518555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1826329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3208432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2267080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ES_tradnl"/>
          </a:p>
        </p:txBody>
      </p:sp>
    </p:spTree>
    <p:extLst>
      <p:ext uri="{BB962C8B-B14F-4D97-AF65-F5344CB8AC3E}">
        <p14:creationId xmlns:p14="http://schemas.microsoft.com/office/powerpoint/2010/main" val="5174421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EFT">
    <p:bg bwMode="gray">
      <p:bgPr>
        <a:solidFill>
          <a:schemeClr val="bg2"/>
        </a:solidFill>
        <a:effectLst/>
      </p:bgPr>
    </p:bg>
    <p:spTree>
      <p:nvGrpSpPr>
        <p:cNvPr id="1" name=""/>
        <p:cNvGrpSpPr/>
        <p:nvPr/>
      </p:nvGrpSpPr>
      <p:grpSpPr>
        <a:xfrm>
          <a:off x="0" y="0"/>
          <a:ext cx="0" cy="0"/>
          <a:chOff x="0" y="0"/>
          <a:chExt cx="0" cy="0"/>
        </a:xfrm>
      </p:grpSpPr>
      <p:sp>
        <p:nvSpPr>
          <p:cNvPr id="9" name="Picture"/>
          <p:cNvSpPr>
            <a:spLocks noGrp="1"/>
          </p:cNvSpPr>
          <p:nvPr>
            <p:ph type="pic" sz="quarter" idx="14" hasCustomPrompt="1"/>
          </p:nvPr>
        </p:nvSpPr>
        <p:spPr bwMode="gray">
          <a:xfrm>
            <a:off x="0" y="0"/>
            <a:ext cx="12190413" cy="5817600"/>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7" name="Bar"/>
          <p:cNvSpPr/>
          <p:nvPr userDrawn="1"/>
        </p:nvSpPr>
        <p:spPr bwMode="gray">
          <a:xfrm>
            <a:off x="0" y="5816600"/>
            <a:ext cx="12190413" cy="10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dirty="0"/>
          </a:p>
        </p:txBody>
      </p:sp>
      <p:sp>
        <p:nvSpPr>
          <p:cNvPr id="2" name="Title"/>
          <p:cNvSpPr>
            <a:spLocks noGrp="1"/>
          </p:cNvSpPr>
          <p:nvPr>
            <p:ph type="ctrTitle"/>
          </p:nvPr>
        </p:nvSpPr>
        <p:spPr bwMode="gray">
          <a:xfrm>
            <a:off x="1055206" y="0"/>
            <a:ext cx="10080000" cy="3744000"/>
          </a:xfrm>
        </p:spPr>
        <p:txBody>
          <a:bodyPr anchor="b"/>
          <a:lstStyle>
            <a:lvl1pPr>
              <a:lnSpc>
                <a:spcPct val="80000"/>
              </a:lnSpc>
              <a:spcBef>
                <a:spcPts val="0"/>
              </a:spcBef>
              <a:spcAft>
                <a:spcPts val="1000"/>
              </a:spcAft>
              <a:defRPr sz="8800" b="1" i="0">
                <a:solidFill>
                  <a:srgbClr val="FFFFFF"/>
                </a:solidFill>
                <a:latin typeface="Arial Narrow Negrita" charset="0"/>
              </a:defRPr>
            </a:lvl1pPr>
          </a:lstStyle>
          <a:p>
            <a:r>
              <a:rPr lang="en-US" dirty="0"/>
              <a:t>Click to edit Master title style</a:t>
            </a:r>
          </a:p>
        </p:txBody>
      </p:sp>
      <p:sp>
        <p:nvSpPr>
          <p:cNvPr id="3" name="Subtitle"/>
          <p:cNvSpPr>
            <a:spLocks noGrp="1"/>
          </p:cNvSpPr>
          <p:nvPr>
            <p:ph type="subTitle" idx="1"/>
          </p:nvPr>
        </p:nvSpPr>
        <p:spPr bwMode="gray">
          <a:xfrm>
            <a:off x="1055206" y="3744000"/>
            <a:ext cx="10080000" cy="2070000"/>
          </a:xfrm>
        </p:spPr>
        <p:txBody>
          <a:bodyPr/>
          <a:lstStyle>
            <a:lvl1pPr marL="0" indent="0" algn="l">
              <a:buNone/>
              <a:defRPr sz="4400">
                <a:solidFill>
                  <a:schemeClr val="bg1">
                    <a:lumMod val="6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Footer"/>
          <p:cNvSpPr>
            <a:spLocks noGrp="1"/>
          </p:cNvSpPr>
          <p:nvPr>
            <p:ph type="ftr" sz="quarter" idx="11"/>
          </p:nvPr>
        </p:nvSpPr>
        <p:spPr bwMode="gray"/>
        <p:txBody>
          <a:bodyPr/>
          <a:lstStyle/>
          <a:p>
            <a:r>
              <a:rPr lang="en-US" dirty="0"/>
              <a:t>Presentation Title</a:t>
            </a:r>
          </a:p>
        </p:txBody>
      </p:sp>
      <p:sp>
        <p:nvSpPr>
          <p:cNvPr id="6"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grpSp>
        <p:nvGrpSpPr>
          <p:cNvPr id="8" name="Agrupar 7"/>
          <p:cNvGrpSpPr/>
          <p:nvPr userDrawn="1"/>
        </p:nvGrpSpPr>
        <p:grpSpPr>
          <a:xfrm>
            <a:off x="9798627" y="6161136"/>
            <a:ext cx="1981410" cy="461663"/>
            <a:chOff x="9798627" y="6161136"/>
            <a:chExt cx="1981410" cy="461663"/>
          </a:xfrm>
        </p:grpSpPr>
        <p:grpSp>
          <p:nvGrpSpPr>
            <p:cNvPr id="10" name="Agrupar 9"/>
            <p:cNvGrpSpPr/>
            <p:nvPr userDrawn="1"/>
          </p:nvGrpSpPr>
          <p:grpSpPr>
            <a:xfrm>
              <a:off x="9798627" y="6219854"/>
              <a:ext cx="1927572" cy="310056"/>
              <a:chOff x="7240314" y="4677103"/>
              <a:chExt cx="1488527" cy="310056"/>
            </a:xfrm>
          </p:grpSpPr>
          <p:pic>
            <p:nvPicPr>
              <p:cNvPr id="14" name="Imagen 13" descr="/Users/marcrius/Library/Mobile Documents/4R6749AYRE~com~pixelmatorteam~pixelmator/Documents/Ribas5.png"/>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7625933" y="4733421"/>
                <a:ext cx="1102908" cy="195931"/>
              </a:xfrm>
              <a:prstGeom prst="rect">
                <a:avLst/>
              </a:prstGeom>
              <a:noFill/>
              <a:ln>
                <a:noFill/>
              </a:ln>
            </p:spPr>
          </p:pic>
          <p:pic>
            <p:nvPicPr>
              <p:cNvPr id="15" name="Imagen 1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240314" y="4677103"/>
                <a:ext cx="990600" cy="310056"/>
              </a:xfrm>
              <a:prstGeom prst="rect">
                <a:avLst/>
              </a:prstGeom>
            </p:spPr>
          </p:pic>
          <p:pic>
            <p:nvPicPr>
              <p:cNvPr id="16" name="Imagen 15"/>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621889" y="4703540"/>
                <a:ext cx="555498" cy="225812"/>
              </a:xfrm>
              <a:prstGeom prst="rect">
                <a:avLst/>
              </a:prstGeom>
            </p:spPr>
          </p:pic>
        </p:grpSp>
        <p:sp>
          <p:nvSpPr>
            <p:cNvPr id="11" name="CuadroTexto 10"/>
            <p:cNvSpPr txBox="1"/>
            <p:nvPr userDrawn="1"/>
          </p:nvSpPr>
          <p:spPr>
            <a:xfrm>
              <a:off x="11004610" y="6212695"/>
              <a:ext cx="775427" cy="400108"/>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1" hangingPunct="0">
                <a:lnSpc>
                  <a:spcPct val="100000"/>
                </a:lnSpc>
                <a:spcBef>
                  <a:spcPts val="0"/>
                </a:spcBef>
                <a:spcAft>
                  <a:spcPts val="0"/>
                </a:spcAft>
                <a:buClrTx/>
                <a:buSzTx/>
                <a:buFontTx/>
                <a:buNone/>
                <a:tabLst/>
              </a:pPr>
              <a:r>
                <a:rPr kumimoji="0" lang="es-ES_tradnl" sz="1000" b="0" i="0" u="none" strike="noStrike" cap="none" spc="0" normalizeH="0" baseline="0" dirty="0">
                  <a:ln>
                    <a:noFill/>
                  </a:ln>
                  <a:solidFill>
                    <a:schemeClr val="bg1">
                      <a:lumMod val="65000"/>
                    </a:schemeClr>
                  </a:solidFill>
                  <a:effectLst/>
                  <a:uFillTx/>
                  <a:latin typeface="Helvetica Neue" charset="0"/>
                  <a:ea typeface="Helvetica Neue" charset="0"/>
                  <a:cs typeface="Helvetica Neue" charset="0"/>
                  <a:sym typeface="Arial"/>
                </a:rPr>
                <a:t>30 años</a:t>
              </a:r>
            </a:p>
            <a:p>
              <a:pPr marL="0" marR="0" indent="0" algn="ctr" defTabSz="914400" rtl="0" fontAlgn="auto" latinLnBrk="1" hangingPunct="0">
                <a:lnSpc>
                  <a:spcPct val="100000"/>
                </a:lnSpc>
                <a:spcBef>
                  <a:spcPts val="0"/>
                </a:spcBef>
                <a:spcAft>
                  <a:spcPts val="0"/>
                </a:spcAft>
                <a:buClrTx/>
                <a:buSzTx/>
                <a:buFontTx/>
                <a:buNone/>
                <a:tabLst/>
              </a:pPr>
              <a:r>
                <a:rPr kumimoji="0" lang="es-ES_tradnl" sz="1000" b="0" i="0" u="none" strike="noStrike" cap="none" spc="0" normalizeH="0" baseline="0" dirty="0">
                  <a:ln>
                    <a:noFill/>
                  </a:ln>
                  <a:solidFill>
                    <a:schemeClr val="bg1">
                      <a:lumMod val="65000"/>
                    </a:schemeClr>
                  </a:solidFill>
                  <a:effectLst/>
                  <a:uFillTx/>
                  <a:latin typeface="Helvetica Neue" charset="0"/>
                  <a:ea typeface="Helvetica Neue" charset="0"/>
                  <a:cs typeface="Helvetica Neue" charset="0"/>
                  <a:sym typeface="Arial"/>
                </a:rPr>
                <a:t>1987 - 2017</a:t>
              </a:r>
            </a:p>
          </p:txBody>
        </p:sp>
        <p:cxnSp>
          <p:nvCxnSpPr>
            <p:cNvPr id="12" name="Conector recto 11"/>
            <p:cNvCxnSpPr/>
            <p:nvPr userDrawn="1"/>
          </p:nvCxnSpPr>
          <p:spPr>
            <a:xfrm>
              <a:off x="11065094" y="6408146"/>
              <a:ext cx="654458" cy="0"/>
            </a:xfrm>
            <a:prstGeom prst="line">
              <a:avLst/>
            </a:prstGeom>
            <a:noFill/>
            <a:ln w="6350" cap="flat">
              <a:solidFill>
                <a:schemeClr val="bg1">
                  <a:lumMod val="85000"/>
                </a:schemeClr>
              </a:solidFill>
              <a:prstDash val="solid"/>
              <a:bevel/>
            </a:ln>
            <a:effectLst/>
          </p:spPr>
          <p:style>
            <a:lnRef idx="0">
              <a:scrgbClr r="0" g="0" b="0"/>
            </a:lnRef>
            <a:fillRef idx="0">
              <a:scrgbClr r="0" g="0" b="0"/>
            </a:fillRef>
            <a:effectRef idx="0">
              <a:scrgbClr r="0" g="0" b="0"/>
            </a:effectRef>
            <a:fontRef idx="none"/>
          </p:style>
        </p:cxnSp>
        <p:sp>
          <p:nvSpPr>
            <p:cNvPr id="13" name="CuadroTexto 12"/>
            <p:cNvSpPr txBox="1"/>
            <p:nvPr userDrawn="1"/>
          </p:nvSpPr>
          <p:spPr>
            <a:xfrm>
              <a:off x="9898904" y="6161136"/>
              <a:ext cx="1136847" cy="461663"/>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r" defTabSz="914400" rtl="0" fontAlgn="auto" latinLnBrk="1" hangingPunct="0">
                <a:lnSpc>
                  <a:spcPct val="100000"/>
                </a:lnSpc>
                <a:spcBef>
                  <a:spcPts val="0"/>
                </a:spcBef>
                <a:spcAft>
                  <a:spcPts val="0"/>
                </a:spcAft>
                <a:buClrTx/>
                <a:buSzTx/>
                <a:buFontTx/>
                <a:buNone/>
                <a:tabLst/>
              </a:pPr>
              <a:r>
                <a:rPr kumimoji="0" lang="es-ES_tradnl" sz="2400" b="1" i="0" u="none" strike="noStrike" cap="none" spc="0" normalizeH="0" baseline="0" dirty="0">
                  <a:ln>
                    <a:noFill/>
                  </a:ln>
                  <a:solidFill>
                    <a:schemeClr val="tx1"/>
                  </a:solidFill>
                  <a:effectLst/>
                  <a:uFillTx/>
                  <a:latin typeface="Arial" panose="020B0604020202020204" pitchFamily="34" charset="0"/>
                  <a:ea typeface="Helvetica Neue Light" charset="0"/>
                  <a:cs typeface="Arial" panose="020B0604020202020204" pitchFamily="34" charset="0"/>
                  <a:sym typeface="Arial"/>
                </a:rPr>
                <a:t>ribas</a:t>
              </a:r>
            </a:p>
          </p:txBody>
        </p:sp>
      </p:grpSp>
    </p:spTree>
    <p:extLst>
      <p:ext uri="{BB962C8B-B14F-4D97-AF65-F5344CB8AC3E}">
        <p14:creationId xmlns:p14="http://schemas.microsoft.com/office/powerpoint/2010/main" val="32528316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EXT &amp; IMAGE">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11109600" cy="1080000"/>
          </a:xfrm>
        </p:spPr>
        <p:txBody>
          <a:bodyPr/>
          <a:lstStyle/>
          <a:p>
            <a:r>
              <a:rPr lang="en-US" dirty="0"/>
              <a:t>Click to edit Master title style</a:t>
            </a:r>
          </a:p>
        </p:txBody>
      </p:sp>
      <p:sp>
        <p:nvSpPr>
          <p:cNvPr id="8" name="Subtitle"/>
          <p:cNvSpPr>
            <a:spLocks noGrp="1"/>
          </p:cNvSpPr>
          <p:nvPr>
            <p:ph type="body" sz="quarter" idx="13" hasCustomPrompt="1"/>
          </p:nvPr>
        </p:nvSpPr>
        <p:spPr bwMode="gray">
          <a:xfrm>
            <a:off x="540000" y="972000"/>
            <a:ext cx="11109600" cy="540000"/>
          </a:xfrm>
        </p:spPr>
        <p:txBody>
          <a:bodyPr/>
          <a:lstStyle>
            <a:lvl1pPr marL="0" indent="0">
              <a:buFont typeface="Arial" panose="020B0604020202020204" pitchFamily="34" charset="0"/>
              <a:buNone/>
              <a:defRPr baseline="0">
                <a:solidFill>
                  <a:srgbClr val="7F7F7F"/>
                </a:solidFill>
              </a:defRPr>
            </a:lvl1pPr>
          </a:lstStyle>
          <a:p>
            <a:pPr lvl="0"/>
            <a:r>
              <a:rPr lang="en-US" dirty="0"/>
              <a:t>Enter your subtitle here</a:t>
            </a:r>
          </a:p>
        </p:txBody>
      </p:sp>
      <p:sp>
        <p:nvSpPr>
          <p:cNvPr id="11" name="Picture 1"/>
          <p:cNvSpPr>
            <a:spLocks noGrp="1"/>
          </p:cNvSpPr>
          <p:nvPr>
            <p:ph type="pic" sz="quarter" idx="15" hasCustomPrompt="1"/>
          </p:nvPr>
        </p:nvSpPr>
        <p:spPr bwMode="gray">
          <a:xfrm>
            <a:off x="540000" y="1512000"/>
            <a:ext cx="2664000" cy="1933200"/>
          </a:xfrm>
          <a:solidFill>
            <a:schemeClr val="bg1">
              <a:lumMod val="85000"/>
            </a:schemeClr>
          </a:solidFill>
        </p:spPr>
        <p:txBody>
          <a:bodyPr lIns="144000" tIns="144000" rIns="144000" bIns="144000"/>
          <a:lstStyle>
            <a:lvl1pPr marL="0" indent="0">
              <a:buFont typeface="Arial" panose="020B0604020202020204" pitchFamily="34" charset="0"/>
              <a:buNone/>
              <a:defRPr/>
            </a:lvl1pPr>
          </a:lstStyle>
          <a:p>
            <a:r>
              <a:rPr lang="en-US" dirty="0"/>
              <a:t>Picture</a:t>
            </a:r>
          </a:p>
        </p:txBody>
      </p:sp>
      <p:sp>
        <p:nvSpPr>
          <p:cNvPr id="15" name="Content 1"/>
          <p:cNvSpPr>
            <a:spLocks noGrp="1"/>
          </p:cNvSpPr>
          <p:nvPr>
            <p:ph sz="half" idx="26" hasCustomPrompt="1"/>
          </p:nvPr>
        </p:nvSpPr>
        <p:spPr bwMode="gray">
          <a:xfrm>
            <a:off x="3204000" y="1512000"/>
            <a:ext cx="2674800" cy="1933200"/>
          </a:xfrm>
          <a:solidFill>
            <a:schemeClr val="bg1">
              <a:lumMod val="95000"/>
            </a:schemeClr>
          </a:solid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8" name="Picture 2"/>
          <p:cNvSpPr>
            <a:spLocks noGrp="1"/>
          </p:cNvSpPr>
          <p:nvPr>
            <p:ph type="pic" sz="quarter" idx="22" hasCustomPrompt="1"/>
          </p:nvPr>
        </p:nvSpPr>
        <p:spPr bwMode="gray">
          <a:xfrm>
            <a:off x="6310800" y="1512000"/>
            <a:ext cx="2664000" cy="1933200"/>
          </a:xfrm>
          <a:solidFill>
            <a:schemeClr val="bg1">
              <a:lumMod val="85000"/>
            </a:schemeClr>
          </a:solidFill>
        </p:spPr>
        <p:txBody>
          <a:bodyPr lIns="144000" tIns="144000" rIns="144000" bIns="144000"/>
          <a:lstStyle>
            <a:lvl1pPr marL="0" indent="0">
              <a:buFont typeface="Arial" panose="020B0604020202020204" pitchFamily="34" charset="0"/>
              <a:buNone/>
              <a:defRPr/>
            </a:lvl1pPr>
          </a:lstStyle>
          <a:p>
            <a:r>
              <a:rPr lang="en-US" dirty="0"/>
              <a:t>Picture</a:t>
            </a:r>
          </a:p>
        </p:txBody>
      </p:sp>
      <p:sp>
        <p:nvSpPr>
          <p:cNvPr id="17" name="Content 2"/>
          <p:cNvSpPr>
            <a:spLocks noGrp="1"/>
          </p:cNvSpPr>
          <p:nvPr>
            <p:ph sz="half" idx="28" hasCustomPrompt="1"/>
          </p:nvPr>
        </p:nvSpPr>
        <p:spPr bwMode="gray">
          <a:xfrm>
            <a:off x="8974800" y="1512000"/>
            <a:ext cx="2674800" cy="1933200"/>
          </a:xfrm>
          <a:solidFill>
            <a:schemeClr val="bg1">
              <a:lumMod val="95000"/>
            </a:schemeClr>
          </a:solid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1" name="Picture 3"/>
          <p:cNvSpPr>
            <a:spLocks noGrp="1"/>
          </p:cNvSpPr>
          <p:nvPr>
            <p:ph type="pic" sz="quarter" idx="20" hasCustomPrompt="1"/>
          </p:nvPr>
        </p:nvSpPr>
        <p:spPr bwMode="gray">
          <a:xfrm>
            <a:off x="540000" y="3877200"/>
            <a:ext cx="2664000" cy="1933200"/>
          </a:xfrm>
          <a:solidFill>
            <a:schemeClr val="bg1">
              <a:lumMod val="85000"/>
            </a:schemeClr>
          </a:solidFill>
        </p:spPr>
        <p:txBody>
          <a:bodyPr lIns="144000" tIns="144000" rIns="144000" bIns="144000"/>
          <a:lstStyle>
            <a:lvl1pPr marL="0" indent="0">
              <a:buFont typeface="Arial" panose="020B0604020202020204" pitchFamily="34" charset="0"/>
              <a:buNone/>
              <a:defRPr/>
            </a:lvl1pPr>
          </a:lstStyle>
          <a:p>
            <a:r>
              <a:rPr lang="en-US" dirty="0"/>
              <a:t>Picture</a:t>
            </a:r>
          </a:p>
        </p:txBody>
      </p:sp>
      <p:sp>
        <p:nvSpPr>
          <p:cNvPr id="16" name="Content 3"/>
          <p:cNvSpPr>
            <a:spLocks noGrp="1"/>
          </p:cNvSpPr>
          <p:nvPr>
            <p:ph sz="half" idx="27" hasCustomPrompt="1"/>
          </p:nvPr>
        </p:nvSpPr>
        <p:spPr bwMode="gray">
          <a:xfrm>
            <a:off x="3204000" y="3877200"/>
            <a:ext cx="2674800" cy="1933200"/>
          </a:xfrm>
          <a:solidFill>
            <a:schemeClr val="bg1">
              <a:lumMod val="95000"/>
            </a:schemeClr>
          </a:solid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0" name="Picture 4"/>
          <p:cNvSpPr>
            <a:spLocks noGrp="1"/>
          </p:cNvSpPr>
          <p:nvPr>
            <p:ph type="pic" sz="quarter" idx="24" hasCustomPrompt="1"/>
          </p:nvPr>
        </p:nvSpPr>
        <p:spPr bwMode="gray">
          <a:xfrm>
            <a:off x="6310800" y="3877200"/>
            <a:ext cx="2664000" cy="1933200"/>
          </a:xfrm>
          <a:solidFill>
            <a:schemeClr val="bg1">
              <a:lumMod val="85000"/>
            </a:schemeClr>
          </a:solidFill>
        </p:spPr>
        <p:txBody>
          <a:bodyPr lIns="144000" tIns="144000" rIns="144000" bIns="144000"/>
          <a:lstStyle>
            <a:lvl1pPr marL="0" indent="0">
              <a:buFont typeface="Arial" panose="020B0604020202020204" pitchFamily="34" charset="0"/>
              <a:buNone/>
              <a:defRPr/>
            </a:lvl1pPr>
          </a:lstStyle>
          <a:p>
            <a:r>
              <a:rPr lang="en-US" dirty="0"/>
              <a:t>Picture</a:t>
            </a:r>
          </a:p>
        </p:txBody>
      </p:sp>
      <p:sp>
        <p:nvSpPr>
          <p:cNvPr id="18" name="Content 4"/>
          <p:cNvSpPr>
            <a:spLocks noGrp="1"/>
          </p:cNvSpPr>
          <p:nvPr>
            <p:ph sz="half" idx="29" hasCustomPrompt="1"/>
          </p:nvPr>
        </p:nvSpPr>
        <p:spPr bwMode="gray">
          <a:xfrm>
            <a:off x="8974800" y="3877200"/>
            <a:ext cx="2674800" cy="1933200"/>
          </a:xfrm>
          <a:solidFill>
            <a:schemeClr val="bg1">
              <a:lumMod val="95000"/>
            </a:schemeClr>
          </a:solid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cNvSpPr>
            <a:spLocks noGrp="1"/>
          </p:cNvSpPr>
          <p:nvPr>
            <p:ph type="dt" sz="half" idx="10"/>
          </p:nvPr>
        </p:nvSpPr>
        <p:spPr bwMode="gray">
          <a:xfrm>
            <a:off x="10209600" y="6084000"/>
            <a:ext cx="1440000" cy="360000"/>
          </a:xfrm>
          <a:prstGeom prst="rect">
            <a:avLst/>
          </a:prstGeom>
        </p:spPr>
        <p:txBody>
          <a:bodyPr/>
          <a:lstStyle/>
          <a:p>
            <a:fld id="{AA2EF146-386F-4254-A0A4-072B1FB9ADEF}" type="datetime1">
              <a:rPr lang="en-US" smtClean="0"/>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63952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EXT &amp; IMAGE">
    <p:spTree>
      <p:nvGrpSpPr>
        <p:cNvPr id="1" name=""/>
        <p:cNvGrpSpPr/>
        <p:nvPr/>
      </p:nvGrpSpPr>
      <p:grpSpPr>
        <a:xfrm>
          <a:off x="0" y="0"/>
          <a:ext cx="0" cy="0"/>
          <a:chOff x="0" y="0"/>
          <a:chExt cx="0" cy="0"/>
        </a:xfrm>
      </p:grpSpPr>
      <p:sp>
        <p:nvSpPr>
          <p:cNvPr id="2" name="Title"/>
          <p:cNvSpPr>
            <a:spLocks noGrp="1"/>
          </p:cNvSpPr>
          <p:nvPr>
            <p:ph type="title" hasCustomPrompt="1"/>
          </p:nvPr>
        </p:nvSpPr>
        <p:spPr bwMode="gray">
          <a:xfrm>
            <a:off x="540000" y="432000"/>
            <a:ext cx="5338800" cy="1080000"/>
          </a:xfrm>
        </p:spPr>
        <p:txBody>
          <a:bodyPr/>
          <a:lstStyle/>
          <a:p>
            <a:r>
              <a:rPr lang="en-US" dirty="0"/>
              <a:t>Click to edit title style</a:t>
            </a:r>
          </a:p>
        </p:txBody>
      </p:sp>
      <p:sp>
        <p:nvSpPr>
          <p:cNvPr id="8" name="Subtitle"/>
          <p:cNvSpPr>
            <a:spLocks noGrp="1"/>
          </p:cNvSpPr>
          <p:nvPr>
            <p:ph type="body" sz="quarter" idx="13" hasCustomPrompt="1"/>
          </p:nvPr>
        </p:nvSpPr>
        <p:spPr bwMode="gray">
          <a:xfrm>
            <a:off x="540000" y="972000"/>
            <a:ext cx="53388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3" name="Content"/>
          <p:cNvSpPr>
            <a:spLocks noGrp="1"/>
          </p:cNvSpPr>
          <p:nvPr>
            <p:ph sz="half" idx="1"/>
          </p:nvPr>
        </p:nvSpPr>
        <p:spPr bwMode="gray">
          <a:xfrm>
            <a:off x="540000" y="1512000"/>
            <a:ext cx="5338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cNvSpPr>
            <a:spLocks noGrp="1"/>
          </p:cNvSpPr>
          <p:nvPr>
            <p:ph type="pic" sz="quarter" idx="14" hasCustomPrompt="1"/>
          </p:nvPr>
        </p:nvSpPr>
        <p:spPr bwMode="gray">
          <a:xfrm>
            <a:off x="6310800" y="0"/>
            <a:ext cx="5879613" cy="6858000"/>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5" name="Date"/>
          <p:cNvSpPr>
            <a:spLocks noGrp="1"/>
          </p:cNvSpPr>
          <p:nvPr>
            <p:ph type="dt" sz="half" idx="10"/>
          </p:nvPr>
        </p:nvSpPr>
        <p:spPr bwMode="gray">
          <a:xfrm>
            <a:off x="10209600" y="6084000"/>
            <a:ext cx="1440000" cy="360000"/>
          </a:xfrm>
          <a:prstGeom prst="rect">
            <a:avLst/>
          </a:prstGeom>
        </p:spPr>
        <p:txBody>
          <a:bodyPr/>
          <a:lstStyle/>
          <a:p>
            <a:fld id="{CE9F6F63-4AB5-4296-B6AA-1F0E18C0E5A3}" type="datetime1">
              <a:rPr lang="en-US" smtClean="0"/>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53704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EXT &amp; IMAGE">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7358400" cy="1080000"/>
          </a:xfrm>
        </p:spPr>
        <p:txBody>
          <a:bodyPr/>
          <a:lstStyle/>
          <a:p>
            <a:r>
              <a:rPr lang="en-US" dirty="0"/>
              <a:t>Click to edit Master title style</a:t>
            </a:r>
          </a:p>
        </p:txBody>
      </p:sp>
      <p:sp>
        <p:nvSpPr>
          <p:cNvPr id="8" name="Subtitle"/>
          <p:cNvSpPr>
            <a:spLocks noGrp="1"/>
          </p:cNvSpPr>
          <p:nvPr>
            <p:ph type="body" sz="quarter" idx="13" hasCustomPrompt="1"/>
          </p:nvPr>
        </p:nvSpPr>
        <p:spPr bwMode="gray">
          <a:xfrm>
            <a:off x="540000" y="972000"/>
            <a:ext cx="73584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32" name="Content 1"/>
          <p:cNvSpPr>
            <a:spLocks noGrp="1"/>
          </p:cNvSpPr>
          <p:nvPr>
            <p:ph sz="half" idx="29" hasCustomPrompt="1"/>
          </p:nvPr>
        </p:nvSpPr>
        <p:spPr bwMode="gray">
          <a:xfrm>
            <a:off x="540000" y="1511999"/>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marL="1080000" marR="0" lvl="2"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a:pPr>
            <a:r>
              <a:rPr lang="en-US" dirty="0"/>
              <a:t>Third level</a:t>
            </a:r>
          </a:p>
        </p:txBody>
      </p:sp>
      <p:sp>
        <p:nvSpPr>
          <p:cNvPr id="33" name="Content 2"/>
          <p:cNvSpPr>
            <a:spLocks noGrp="1"/>
          </p:cNvSpPr>
          <p:nvPr>
            <p:ph sz="half" idx="30" hasCustomPrompt="1"/>
          </p:nvPr>
        </p:nvSpPr>
        <p:spPr bwMode="gray">
          <a:xfrm>
            <a:off x="4291201" y="1511999"/>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marL="1080000" marR="0" lvl="2"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a:pPr>
            <a:r>
              <a:rPr lang="en-US" dirty="0"/>
              <a:t>Third level</a:t>
            </a:r>
          </a:p>
        </p:txBody>
      </p:sp>
      <p:sp>
        <p:nvSpPr>
          <p:cNvPr id="34" name="Content 3"/>
          <p:cNvSpPr>
            <a:spLocks noGrp="1"/>
          </p:cNvSpPr>
          <p:nvPr>
            <p:ph sz="half" idx="31" hasCustomPrompt="1"/>
          </p:nvPr>
        </p:nvSpPr>
        <p:spPr bwMode="gray">
          <a:xfrm>
            <a:off x="540000" y="2993325"/>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marL="1080000" marR="0" lvl="2"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a:pPr>
            <a:r>
              <a:rPr lang="en-US" dirty="0"/>
              <a:t>Third level</a:t>
            </a:r>
          </a:p>
        </p:txBody>
      </p:sp>
      <p:sp>
        <p:nvSpPr>
          <p:cNvPr id="35" name="Content 4"/>
          <p:cNvSpPr>
            <a:spLocks noGrp="1"/>
          </p:cNvSpPr>
          <p:nvPr>
            <p:ph sz="half" idx="32" hasCustomPrompt="1"/>
          </p:nvPr>
        </p:nvSpPr>
        <p:spPr bwMode="gray">
          <a:xfrm>
            <a:off x="4291201" y="2993325"/>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marL="720000" marR="0" lvl="1"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a:pPr>
            <a:r>
              <a:rPr lang="en-US" dirty="0"/>
              <a:t>Second level</a:t>
            </a:r>
          </a:p>
          <a:p>
            <a:pPr marL="1080000" marR="0" lvl="2"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a:pPr>
            <a:r>
              <a:rPr lang="en-US" dirty="0"/>
              <a:t>Third level</a:t>
            </a:r>
          </a:p>
        </p:txBody>
      </p:sp>
      <p:sp>
        <p:nvSpPr>
          <p:cNvPr id="36" name="Content 5"/>
          <p:cNvSpPr>
            <a:spLocks noGrp="1"/>
          </p:cNvSpPr>
          <p:nvPr>
            <p:ph sz="half" idx="33" hasCustomPrompt="1"/>
          </p:nvPr>
        </p:nvSpPr>
        <p:spPr bwMode="gray">
          <a:xfrm>
            <a:off x="540000" y="4474650"/>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37" name="Content 6"/>
          <p:cNvSpPr>
            <a:spLocks noGrp="1"/>
          </p:cNvSpPr>
          <p:nvPr>
            <p:ph sz="half" idx="34" hasCustomPrompt="1"/>
          </p:nvPr>
        </p:nvSpPr>
        <p:spPr bwMode="gray">
          <a:xfrm>
            <a:off x="4291201" y="4474650"/>
            <a:ext cx="3607200" cy="1335600"/>
          </a:xfrm>
          <a:solidFill>
            <a:schemeClr val="bg1">
              <a:lumMod val="95000"/>
            </a:schemeClr>
          </a:solidFill>
        </p:spPr>
        <p:txBody>
          <a:bodyPr lIns="252000" tIns="252000" rIns="252000" bIns="252000"/>
          <a:lstStyle>
            <a:lvl1pPr>
              <a:defRPr sz="1600"/>
            </a:lvl1pPr>
            <a:lvl2pPr marL="720000" marR="0"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marL="1080000" marR="0" lvl="2" indent="-270000" algn="l" defTabSz="914400" rtl="0" eaLnBrk="1" fontAlgn="auto" latinLnBrk="0" hangingPunct="1">
              <a:lnSpc>
                <a:spcPct val="90000"/>
              </a:lnSpc>
              <a:spcBef>
                <a:spcPts val="0"/>
              </a:spcBef>
              <a:spcAft>
                <a:spcPts val="1000"/>
              </a:spcAft>
              <a:buClrTx/>
              <a:buSzTx/>
              <a:buFont typeface="Calibri Light" panose="020F0302020204030204" pitchFamily="34" charset="0"/>
              <a:buChar char="–"/>
              <a:tabLst/>
              <a:defRPr/>
            </a:pPr>
            <a:r>
              <a:rPr lang="en-US" dirty="0"/>
              <a:t>Third level</a:t>
            </a:r>
          </a:p>
        </p:txBody>
      </p:sp>
      <p:sp>
        <p:nvSpPr>
          <p:cNvPr id="11" name="Picture"/>
          <p:cNvSpPr>
            <a:spLocks noGrp="1"/>
          </p:cNvSpPr>
          <p:nvPr>
            <p:ph type="pic" sz="quarter" idx="15" hasCustomPrompt="1"/>
          </p:nvPr>
        </p:nvSpPr>
        <p:spPr bwMode="gray">
          <a:xfrm>
            <a:off x="8234013" y="0"/>
            <a:ext cx="3956400" cy="6858000"/>
          </a:xfrm>
          <a:solidFill>
            <a:schemeClr val="bg1">
              <a:lumMod val="85000"/>
            </a:schemeClr>
          </a:solidFill>
        </p:spPr>
        <p:txBody>
          <a:bodyPr lIns="144000" tIns="144000" rIns="144000" bIns="144000"/>
          <a:lstStyle>
            <a:lvl1pPr marL="0" indent="0">
              <a:buNone/>
              <a:defRPr>
                <a:solidFill>
                  <a:schemeClr val="tx1"/>
                </a:solidFill>
              </a:defRPr>
            </a:lvl1pPr>
          </a:lstStyle>
          <a:p>
            <a:r>
              <a:rPr lang="en-US" dirty="0"/>
              <a:t>Picture</a:t>
            </a:r>
          </a:p>
        </p:txBody>
      </p:sp>
      <p:sp>
        <p:nvSpPr>
          <p:cNvPr id="5" name="Date"/>
          <p:cNvSpPr>
            <a:spLocks noGrp="1"/>
          </p:cNvSpPr>
          <p:nvPr>
            <p:ph type="dt" sz="half" idx="10"/>
          </p:nvPr>
        </p:nvSpPr>
        <p:spPr bwMode="gray">
          <a:xfrm>
            <a:off x="10209600" y="6084000"/>
            <a:ext cx="1440000" cy="360000"/>
          </a:xfrm>
          <a:prstGeom prst="rect">
            <a:avLst/>
          </a:prstGeom>
        </p:spPr>
        <p:txBody>
          <a:bodyPr/>
          <a:lstStyle/>
          <a:p>
            <a:fld id="{C2E96263-1260-4B94-B16F-A6BD7D2D3E38}" type="datetime1">
              <a:rPr lang="en-US" smtClean="0"/>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646022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TEXT &amp; IMAGE">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11109600" cy="1080000"/>
          </a:xfrm>
        </p:spPr>
        <p:txBody>
          <a:bodyPr/>
          <a:lstStyle/>
          <a:p>
            <a:r>
              <a:rPr lang="en-US" dirty="0"/>
              <a:t>Click to edit Master title style</a:t>
            </a:r>
          </a:p>
        </p:txBody>
      </p:sp>
      <p:sp>
        <p:nvSpPr>
          <p:cNvPr id="8"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11" name="Picture 1"/>
          <p:cNvSpPr>
            <a:spLocks noGrp="1"/>
          </p:cNvSpPr>
          <p:nvPr>
            <p:ph type="pic" sz="quarter" idx="15" hasCustomPrompt="1"/>
          </p:nvPr>
        </p:nvSpPr>
        <p:spPr bwMode="gray">
          <a:xfrm>
            <a:off x="540000" y="1512000"/>
            <a:ext cx="3416400" cy="2748674"/>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45" name="Content 1"/>
          <p:cNvSpPr>
            <a:spLocks noGrp="1"/>
          </p:cNvSpPr>
          <p:nvPr>
            <p:ph sz="half" idx="19"/>
          </p:nvPr>
        </p:nvSpPr>
        <p:spPr bwMode="gray">
          <a:xfrm>
            <a:off x="540000" y="4260674"/>
            <a:ext cx="3416400" cy="1549576"/>
          </a:xfrm>
          <a:no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marL="1530000" indent="0">
              <a:buNone/>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8" name="Picture 2"/>
          <p:cNvSpPr>
            <a:spLocks noGrp="1"/>
          </p:cNvSpPr>
          <p:nvPr>
            <p:ph type="pic" sz="quarter" idx="22" hasCustomPrompt="1"/>
          </p:nvPr>
        </p:nvSpPr>
        <p:spPr bwMode="gray">
          <a:xfrm>
            <a:off x="4386600" y="1512000"/>
            <a:ext cx="3416400" cy="2748674"/>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59" name="Content 2"/>
          <p:cNvSpPr>
            <a:spLocks noGrp="1"/>
          </p:cNvSpPr>
          <p:nvPr>
            <p:ph sz="half" idx="23"/>
          </p:nvPr>
        </p:nvSpPr>
        <p:spPr bwMode="gray">
          <a:xfrm>
            <a:off x="4386600" y="4260674"/>
            <a:ext cx="3416400" cy="1549576"/>
          </a:xfrm>
          <a:no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marL="1530000" indent="0">
              <a:buNone/>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0" name="Picture 3"/>
          <p:cNvSpPr>
            <a:spLocks noGrp="1"/>
          </p:cNvSpPr>
          <p:nvPr>
            <p:ph type="pic" sz="quarter" idx="24" hasCustomPrompt="1"/>
          </p:nvPr>
        </p:nvSpPr>
        <p:spPr bwMode="gray">
          <a:xfrm>
            <a:off x="8233200" y="1512000"/>
            <a:ext cx="3416400" cy="2748674"/>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61" name="Content 3"/>
          <p:cNvSpPr>
            <a:spLocks noGrp="1"/>
          </p:cNvSpPr>
          <p:nvPr>
            <p:ph sz="half" idx="25"/>
          </p:nvPr>
        </p:nvSpPr>
        <p:spPr bwMode="gray">
          <a:xfrm>
            <a:off x="8233200" y="4260674"/>
            <a:ext cx="3416400" cy="1549576"/>
          </a:xfrm>
          <a:no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marL="1530000" indent="0">
              <a:buNone/>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cNvSpPr>
            <a:spLocks noGrp="1"/>
          </p:cNvSpPr>
          <p:nvPr>
            <p:ph type="dt" sz="half" idx="10"/>
          </p:nvPr>
        </p:nvSpPr>
        <p:spPr bwMode="gray">
          <a:xfrm>
            <a:off x="10209600" y="6084000"/>
            <a:ext cx="1440000" cy="360000"/>
          </a:xfrm>
          <a:prstGeom prst="rect">
            <a:avLst/>
          </a:prstGeom>
        </p:spPr>
        <p:txBody>
          <a:bodyPr/>
          <a:lstStyle/>
          <a:p>
            <a:fld id="{25647370-DC37-4D8E-9491-B8C6B05B4576}" type="datetime1">
              <a:rPr lang="en-US" smtClean="0"/>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
        <p:nvSpPr>
          <p:cNvPr id="4" name="Text 3"/>
          <p:cNvSpPr>
            <a:spLocks noGrp="1"/>
          </p:cNvSpPr>
          <p:nvPr>
            <p:ph type="body" sz="quarter" idx="29" hasCustomPrompt="1"/>
          </p:nvPr>
        </p:nvSpPr>
        <p:spPr bwMode="gray">
          <a:xfrm>
            <a:off x="540000" y="1512000"/>
            <a:ext cx="3416400" cy="2748674"/>
          </a:xfrm>
          <a:prstGeom prst="rect">
            <a:avLst/>
          </a:prstGeom>
          <a:solidFill>
            <a:schemeClr val="accent1">
              <a:lumMod val="60000"/>
              <a:lumOff val="40000"/>
              <a:alpha val="80000"/>
            </a:schemeClr>
          </a:solidFill>
        </p:spPr>
        <p:txBody>
          <a:bodyPr lIns="252000" rIns="180000" anchor="ctr"/>
          <a:lstStyle>
            <a:lvl1pPr marL="0" indent="0">
              <a:lnSpc>
                <a:spcPct val="80000"/>
              </a:lnSpc>
              <a:buNone/>
              <a:defRPr sz="2800" b="1" i="0">
                <a:solidFill>
                  <a:schemeClr val="tx1"/>
                </a:solidFill>
                <a:latin typeface="Arial Narrow Negrita" charset="0"/>
              </a:defRPr>
            </a:lvl1pPr>
          </a:lstStyle>
          <a:p>
            <a:pPr lvl="0"/>
            <a:r>
              <a:rPr lang="en-US" dirty="0"/>
              <a:t>Placeholder</a:t>
            </a:r>
          </a:p>
        </p:txBody>
      </p:sp>
      <p:sp>
        <p:nvSpPr>
          <p:cNvPr id="18" name="Text 2"/>
          <p:cNvSpPr>
            <a:spLocks noGrp="1"/>
          </p:cNvSpPr>
          <p:nvPr>
            <p:ph type="body" sz="quarter" idx="30" hasCustomPrompt="1"/>
          </p:nvPr>
        </p:nvSpPr>
        <p:spPr bwMode="gray">
          <a:xfrm>
            <a:off x="4386600" y="1512000"/>
            <a:ext cx="3416400" cy="2748674"/>
          </a:xfrm>
          <a:prstGeom prst="rect">
            <a:avLst/>
          </a:prstGeom>
          <a:solidFill>
            <a:schemeClr val="accent1">
              <a:lumMod val="60000"/>
              <a:lumOff val="40000"/>
              <a:alpha val="80000"/>
            </a:schemeClr>
          </a:solidFill>
        </p:spPr>
        <p:txBody>
          <a:bodyPr lIns="252000" rIns="180000" anchor="ctr"/>
          <a:lstStyle>
            <a:lvl1pPr marL="0" indent="0">
              <a:lnSpc>
                <a:spcPct val="80000"/>
              </a:lnSpc>
              <a:buNone/>
              <a:defRPr sz="2800" b="1" i="0">
                <a:solidFill>
                  <a:schemeClr val="tx1"/>
                </a:solidFill>
                <a:latin typeface="Arial Narrow Negrita" charset="0"/>
              </a:defRPr>
            </a:lvl1pPr>
          </a:lstStyle>
          <a:p>
            <a:pPr lvl="0"/>
            <a:r>
              <a:rPr lang="en-US" dirty="0"/>
              <a:t>Placeholder</a:t>
            </a:r>
          </a:p>
        </p:txBody>
      </p:sp>
      <p:sp>
        <p:nvSpPr>
          <p:cNvPr id="19" name="Text 3"/>
          <p:cNvSpPr>
            <a:spLocks noGrp="1"/>
          </p:cNvSpPr>
          <p:nvPr>
            <p:ph type="body" sz="quarter" idx="31" hasCustomPrompt="1"/>
          </p:nvPr>
        </p:nvSpPr>
        <p:spPr bwMode="gray">
          <a:xfrm>
            <a:off x="8233200" y="1512000"/>
            <a:ext cx="3416400" cy="2748674"/>
          </a:xfrm>
          <a:prstGeom prst="rect">
            <a:avLst/>
          </a:prstGeom>
          <a:solidFill>
            <a:schemeClr val="accent1">
              <a:lumMod val="60000"/>
              <a:lumOff val="40000"/>
              <a:alpha val="80000"/>
            </a:schemeClr>
          </a:solidFill>
        </p:spPr>
        <p:txBody>
          <a:bodyPr lIns="252000" rIns="180000" anchor="ctr"/>
          <a:lstStyle>
            <a:lvl1pPr marL="0" indent="0">
              <a:lnSpc>
                <a:spcPct val="80000"/>
              </a:lnSpc>
              <a:buNone/>
              <a:defRPr sz="2800" b="1" i="0">
                <a:solidFill>
                  <a:schemeClr val="tx1"/>
                </a:solidFill>
                <a:latin typeface="Arial Narrow Negrita" charset="0"/>
              </a:defRPr>
            </a:lvl1pPr>
          </a:lstStyle>
          <a:p>
            <a:pPr lvl="0"/>
            <a:r>
              <a:rPr lang="en-US" dirty="0"/>
              <a:t>Placeholder</a:t>
            </a:r>
          </a:p>
        </p:txBody>
      </p:sp>
    </p:spTree>
    <p:extLst>
      <p:ext uri="{BB962C8B-B14F-4D97-AF65-F5344CB8AC3E}">
        <p14:creationId xmlns:p14="http://schemas.microsoft.com/office/powerpoint/2010/main" val="410239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4_TEXT &amp; IMAGE">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11109600" cy="1080000"/>
          </a:xfrm>
        </p:spPr>
        <p:txBody>
          <a:bodyPr/>
          <a:lstStyle/>
          <a:p>
            <a:r>
              <a:rPr lang="en-US" dirty="0"/>
              <a:t>Click to edit Master title style</a:t>
            </a:r>
          </a:p>
        </p:txBody>
      </p:sp>
      <p:sp>
        <p:nvSpPr>
          <p:cNvPr id="8"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11" name="Picture 1"/>
          <p:cNvSpPr>
            <a:spLocks noGrp="1"/>
          </p:cNvSpPr>
          <p:nvPr>
            <p:ph type="pic" sz="quarter" idx="15" hasCustomPrompt="1"/>
          </p:nvPr>
        </p:nvSpPr>
        <p:spPr bwMode="gray">
          <a:xfrm>
            <a:off x="540000" y="1512000"/>
            <a:ext cx="5338800" cy="2748674"/>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4" name="Text 3"/>
          <p:cNvSpPr>
            <a:spLocks noGrp="1"/>
          </p:cNvSpPr>
          <p:nvPr>
            <p:ph type="body" sz="quarter" idx="29" hasCustomPrompt="1"/>
          </p:nvPr>
        </p:nvSpPr>
        <p:spPr bwMode="gray">
          <a:xfrm>
            <a:off x="540000" y="1512000"/>
            <a:ext cx="5338800" cy="2748674"/>
          </a:xfrm>
          <a:prstGeom prst="rect">
            <a:avLst/>
          </a:prstGeom>
          <a:solidFill>
            <a:schemeClr val="accent1">
              <a:lumMod val="60000"/>
              <a:lumOff val="40000"/>
              <a:alpha val="80000"/>
            </a:schemeClr>
          </a:solidFill>
        </p:spPr>
        <p:txBody>
          <a:bodyPr lIns="252000" rIns="180000" anchor="ctr"/>
          <a:lstStyle>
            <a:lvl1pPr marL="0" indent="0">
              <a:lnSpc>
                <a:spcPct val="80000"/>
              </a:lnSpc>
              <a:buNone/>
              <a:defRPr sz="3200" b="1" i="0">
                <a:solidFill>
                  <a:schemeClr val="tx1"/>
                </a:solidFill>
                <a:latin typeface="Arial Narrow Negrita" charset="0"/>
              </a:defRPr>
            </a:lvl1pPr>
          </a:lstStyle>
          <a:p>
            <a:pPr lvl="0"/>
            <a:r>
              <a:rPr lang="en-US" dirty="0"/>
              <a:t>Placeholder</a:t>
            </a:r>
          </a:p>
        </p:txBody>
      </p:sp>
      <p:sp>
        <p:nvSpPr>
          <p:cNvPr id="45" name="Content 1"/>
          <p:cNvSpPr>
            <a:spLocks noGrp="1"/>
          </p:cNvSpPr>
          <p:nvPr>
            <p:ph sz="half" idx="19"/>
          </p:nvPr>
        </p:nvSpPr>
        <p:spPr bwMode="gray">
          <a:xfrm>
            <a:off x="540000" y="4260674"/>
            <a:ext cx="5338800" cy="1549576"/>
          </a:xfrm>
          <a:no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marL="1530000" indent="0">
              <a:buNone/>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8" name="Picture 2"/>
          <p:cNvSpPr>
            <a:spLocks noGrp="1"/>
          </p:cNvSpPr>
          <p:nvPr>
            <p:ph type="pic" sz="quarter" idx="22" hasCustomPrompt="1"/>
          </p:nvPr>
        </p:nvSpPr>
        <p:spPr bwMode="gray">
          <a:xfrm>
            <a:off x="6310800" y="1512000"/>
            <a:ext cx="5338800" cy="2748674"/>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18" name="Text 2"/>
          <p:cNvSpPr>
            <a:spLocks noGrp="1"/>
          </p:cNvSpPr>
          <p:nvPr>
            <p:ph type="body" sz="quarter" idx="30" hasCustomPrompt="1"/>
          </p:nvPr>
        </p:nvSpPr>
        <p:spPr bwMode="gray">
          <a:xfrm>
            <a:off x="6310800" y="1512000"/>
            <a:ext cx="5338800" cy="2748674"/>
          </a:xfrm>
          <a:prstGeom prst="rect">
            <a:avLst/>
          </a:prstGeom>
          <a:solidFill>
            <a:schemeClr val="accent1">
              <a:lumMod val="60000"/>
              <a:lumOff val="40000"/>
              <a:alpha val="80000"/>
            </a:schemeClr>
          </a:solidFill>
        </p:spPr>
        <p:txBody>
          <a:bodyPr lIns="252000" rIns="180000" anchor="ctr"/>
          <a:lstStyle>
            <a:lvl1pPr marL="0" indent="0">
              <a:lnSpc>
                <a:spcPct val="80000"/>
              </a:lnSpc>
              <a:buNone/>
              <a:defRPr sz="3200" b="1" i="0">
                <a:solidFill>
                  <a:schemeClr val="tx1"/>
                </a:solidFill>
                <a:latin typeface="Arial Narrow Negrita" charset="0"/>
              </a:defRPr>
            </a:lvl1pPr>
          </a:lstStyle>
          <a:p>
            <a:pPr lvl="0"/>
            <a:r>
              <a:rPr lang="en-US" dirty="0"/>
              <a:t>Placeholder</a:t>
            </a:r>
          </a:p>
        </p:txBody>
      </p:sp>
      <p:sp>
        <p:nvSpPr>
          <p:cNvPr id="59" name="Content 2"/>
          <p:cNvSpPr>
            <a:spLocks noGrp="1"/>
          </p:cNvSpPr>
          <p:nvPr>
            <p:ph sz="half" idx="23"/>
          </p:nvPr>
        </p:nvSpPr>
        <p:spPr bwMode="gray">
          <a:xfrm>
            <a:off x="6310800" y="4260674"/>
            <a:ext cx="5338800" cy="1549576"/>
          </a:xfrm>
          <a:no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marL="1530000" indent="0">
              <a:buNone/>
              <a:defRPr sz="11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cNvSpPr>
            <a:spLocks noGrp="1"/>
          </p:cNvSpPr>
          <p:nvPr>
            <p:ph type="dt" sz="half" idx="10"/>
          </p:nvPr>
        </p:nvSpPr>
        <p:spPr bwMode="gray">
          <a:xfrm>
            <a:off x="10209600" y="6084000"/>
            <a:ext cx="1440000" cy="360000"/>
          </a:xfrm>
          <a:prstGeom prst="rect">
            <a:avLst/>
          </a:prstGeom>
        </p:spPr>
        <p:txBody>
          <a:bodyPr/>
          <a:lstStyle/>
          <a:p>
            <a:fld id="{25647370-DC37-4D8E-9491-B8C6B05B4576}" type="datetime1">
              <a:rPr lang="en-US" smtClean="0"/>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295694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TITLE &amp; CONTENT">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11109600" cy="1080000"/>
          </a:xfrm>
        </p:spPr>
        <p:txBody>
          <a:bodyPr/>
          <a:lstStyle/>
          <a:p>
            <a:r>
              <a:rPr lang="en-US" dirty="0"/>
              <a:t>Click to edit Master title style</a:t>
            </a:r>
          </a:p>
        </p:txBody>
      </p:sp>
      <p:sp>
        <p:nvSpPr>
          <p:cNvPr id="13"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3" name="Content"/>
          <p:cNvSpPr>
            <a:spLocks noGrp="1"/>
          </p:cNvSpPr>
          <p:nvPr>
            <p:ph idx="1"/>
          </p:nvPr>
        </p:nvSpPr>
        <p:spPr bwMode="gray">
          <a:xfrm>
            <a:off x="540000" y="1512000"/>
            <a:ext cx="11109600" cy="2818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cNvSpPr>
            <a:spLocks noGrp="1"/>
          </p:cNvSpPr>
          <p:nvPr>
            <p:ph idx="15"/>
          </p:nvPr>
        </p:nvSpPr>
        <p:spPr bwMode="gray">
          <a:xfrm>
            <a:off x="1200" y="4474800"/>
            <a:ext cx="12189600" cy="2383200"/>
          </a:xfrm>
          <a:solidFill>
            <a:schemeClr val="accent1">
              <a:lumMod val="75000"/>
            </a:schemeClr>
          </a:solidFill>
        </p:spPr>
        <p:txBody>
          <a:bodyPr lIns="540000" tIns="540000" rIns="540000" bIns="540000" anchor="ctr"/>
          <a:lstStyle>
            <a:lvl1pPr marL="0" indent="0">
              <a:buNone/>
              <a:defRPr>
                <a:solidFill>
                  <a:schemeClr val="bg1"/>
                </a:solidFill>
              </a:defRPr>
            </a:lvl1pPr>
            <a:lvl2pPr marL="450000" indent="0">
              <a:buNone/>
              <a:defRPr/>
            </a:lvl2pPr>
            <a:lvl3pPr marL="810000" indent="0">
              <a:buNone/>
              <a:defRPr/>
            </a:lvl3pPr>
            <a:lvl4pPr marL="1170000" indent="0">
              <a:buNone/>
              <a:defRPr/>
            </a:lvl4pPr>
            <a:lvl5pPr marL="1530000" indent="0">
              <a:buNone/>
              <a:defRPr/>
            </a:lvl5pPr>
          </a:lstStyle>
          <a:p>
            <a:pPr lvl="0"/>
            <a:r>
              <a:rPr lang="en-US" dirty="0"/>
              <a:t>Click to edit Master text styles</a:t>
            </a:r>
          </a:p>
        </p:txBody>
      </p:sp>
      <p:sp>
        <p:nvSpPr>
          <p:cNvPr id="4" name="Date"/>
          <p:cNvSpPr>
            <a:spLocks noGrp="1"/>
          </p:cNvSpPr>
          <p:nvPr>
            <p:ph type="dt" sz="half" idx="10"/>
          </p:nvPr>
        </p:nvSpPr>
        <p:spPr bwMode="gray">
          <a:xfrm>
            <a:off x="10209600" y="6084000"/>
            <a:ext cx="1440000" cy="360000"/>
          </a:xfrm>
          <a:prstGeom prst="rect">
            <a:avLst/>
          </a:prstGeom>
        </p:spPr>
        <p:txBody>
          <a:bodyPr/>
          <a:lstStyle>
            <a:lvl1pPr>
              <a:defRPr>
                <a:solidFill>
                  <a:schemeClr val="bg1"/>
                </a:solidFill>
              </a:defRPr>
            </a:lvl1pPr>
          </a:lstStyle>
          <a:p>
            <a:fld id="{12E2B35E-D085-49F9-B117-4648E669691A}" type="datetime1">
              <a:rPr lang="en-US" smtClean="0"/>
              <a:pPr/>
              <a:t>5/9/2019</a:t>
            </a:fld>
            <a:endParaRPr lang="en-US" dirty="0"/>
          </a:p>
        </p:txBody>
      </p:sp>
      <p:sp>
        <p:nvSpPr>
          <p:cNvPr id="5" name="Footer"/>
          <p:cNvSpPr>
            <a:spLocks noGrp="1"/>
          </p:cNvSpPr>
          <p:nvPr>
            <p:ph type="ftr" sz="quarter" idx="11"/>
          </p:nvPr>
        </p:nvSpPr>
        <p:spPr bwMode="gray"/>
        <p:txBody>
          <a:bodyPr/>
          <a:lstStyle>
            <a:lvl1pPr>
              <a:defRPr>
                <a:solidFill>
                  <a:schemeClr val="bg1"/>
                </a:solidFill>
              </a:defRPr>
            </a:lvl1pPr>
          </a:lstStyle>
          <a:p>
            <a:r>
              <a:rPr lang="en-US" dirty="0"/>
              <a:t>Presentation Title</a:t>
            </a:r>
          </a:p>
        </p:txBody>
      </p:sp>
      <p:sp>
        <p:nvSpPr>
          <p:cNvPr id="6" name="Slide Number"/>
          <p:cNvSpPr>
            <a:spLocks noGrp="1"/>
          </p:cNvSpPr>
          <p:nvPr>
            <p:ph type="sldNum" sz="quarter" idx="12"/>
          </p:nvPr>
        </p:nvSpPr>
        <p:spPr bwMode="gray"/>
        <p:txBody>
          <a:bodyPr/>
          <a:lstStyle>
            <a:lvl1pPr>
              <a:defRPr>
                <a:solidFill>
                  <a:schemeClr val="bg1"/>
                </a:solidFill>
              </a:defRPr>
            </a:lvl1pPr>
          </a:lstStyle>
          <a:p>
            <a:fld id="{02CEFE82-39F2-4F47-8A0C-D5AB3496FA5C}" type="slidenum">
              <a:rPr lang="en-US" smtClean="0"/>
              <a:pPr/>
              <a:t>‹Nº›</a:t>
            </a:fld>
            <a:endParaRPr lang="en-US" dirty="0"/>
          </a:p>
        </p:txBody>
      </p:sp>
    </p:spTree>
    <p:extLst>
      <p:ext uri="{BB962C8B-B14F-4D97-AF65-F5344CB8AC3E}">
        <p14:creationId xmlns:p14="http://schemas.microsoft.com/office/powerpoint/2010/main" val="3768846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Picture"/>
          <p:cNvSpPr>
            <a:spLocks noGrp="1"/>
          </p:cNvSpPr>
          <p:nvPr>
            <p:ph type="pic" sz="quarter" idx="14" hasCustomPrompt="1"/>
          </p:nvPr>
        </p:nvSpPr>
        <p:spPr bwMode="gray">
          <a:xfrm>
            <a:off x="0" y="0"/>
            <a:ext cx="12190413" cy="6858000"/>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9" name="Content"/>
          <p:cNvSpPr>
            <a:spLocks noGrp="1"/>
          </p:cNvSpPr>
          <p:nvPr>
            <p:ph idx="1"/>
          </p:nvPr>
        </p:nvSpPr>
        <p:spPr bwMode="gray">
          <a:xfrm>
            <a:off x="1933200" y="2493308"/>
            <a:ext cx="9716400" cy="3317092"/>
          </a:xfrm>
        </p:spPr>
        <p:txBody>
          <a:bodyPr/>
          <a:lstStyle>
            <a:lvl1pPr marL="0" indent="0">
              <a:buNone/>
              <a:defRPr sz="4000">
                <a:solidFill>
                  <a:schemeClr val="bg1"/>
                </a:solidFill>
              </a:defRPr>
            </a:lvl1pPr>
          </a:lstStyle>
          <a:p>
            <a:pPr lvl="0"/>
            <a:r>
              <a:rPr lang="en-US" dirty="0"/>
              <a:t>Click to edit Master text styles</a:t>
            </a:r>
          </a:p>
        </p:txBody>
      </p:sp>
      <p:sp>
        <p:nvSpPr>
          <p:cNvPr id="5" name="Date"/>
          <p:cNvSpPr>
            <a:spLocks noGrp="1"/>
          </p:cNvSpPr>
          <p:nvPr>
            <p:ph type="dt" sz="half" idx="10"/>
          </p:nvPr>
        </p:nvSpPr>
        <p:spPr bwMode="gray">
          <a:xfrm>
            <a:off x="10209600" y="6084000"/>
            <a:ext cx="1440000" cy="360000"/>
          </a:xfrm>
          <a:prstGeom prst="rect">
            <a:avLst/>
          </a:prstGeom>
        </p:spPr>
        <p:txBody>
          <a:bodyPr/>
          <a:lstStyle/>
          <a:p>
            <a:fld id="{0E64DD1E-F3A0-4D46-9832-B6BFF08F22C3}" type="datetime1">
              <a:rPr lang="en-US" smtClean="0"/>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220245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10" name="Picture"/>
          <p:cNvSpPr>
            <a:spLocks noGrp="1"/>
          </p:cNvSpPr>
          <p:nvPr>
            <p:ph type="pic" sz="quarter" idx="14" hasCustomPrompt="1"/>
          </p:nvPr>
        </p:nvSpPr>
        <p:spPr bwMode="gray">
          <a:xfrm>
            <a:off x="0" y="0"/>
            <a:ext cx="12190413" cy="6858000"/>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9" name="Content"/>
          <p:cNvSpPr>
            <a:spLocks noGrp="1"/>
          </p:cNvSpPr>
          <p:nvPr>
            <p:ph idx="1"/>
          </p:nvPr>
        </p:nvSpPr>
        <p:spPr bwMode="gray">
          <a:xfrm>
            <a:off x="1933200" y="2493308"/>
            <a:ext cx="9716400" cy="3317092"/>
          </a:xfrm>
        </p:spPr>
        <p:txBody>
          <a:bodyPr/>
          <a:lstStyle>
            <a:lvl1pPr marL="0" indent="0">
              <a:buNone/>
              <a:defRPr sz="4000">
                <a:solidFill>
                  <a:schemeClr val="bg1"/>
                </a:solidFill>
              </a:defRPr>
            </a:lvl1pPr>
          </a:lstStyle>
          <a:p>
            <a:pPr lvl="0"/>
            <a:r>
              <a:rPr lang="en-US" dirty="0"/>
              <a:t>Click to edit Master text styles</a:t>
            </a:r>
          </a:p>
        </p:txBody>
      </p:sp>
      <p:sp>
        <p:nvSpPr>
          <p:cNvPr id="5" name="Date"/>
          <p:cNvSpPr>
            <a:spLocks noGrp="1"/>
          </p:cNvSpPr>
          <p:nvPr>
            <p:ph type="dt" sz="half" idx="10"/>
          </p:nvPr>
        </p:nvSpPr>
        <p:spPr bwMode="gray">
          <a:xfrm>
            <a:off x="10209600" y="6084000"/>
            <a:ext cx="1440000" cy="360000"/>
          </a:xfrm>
          <a:prstGeom prst="rect">
            <a:avLst/>
          </a:prstGeom>
        </p:spPr>
        <p:txBody>
          <a:bodyPr/>
          <a:lstStyle/>
          <a:p>
            <a:fld id="{0E64DD1E-F3A0-4D46-9832-B6BFF08F22C3}" type="datetime1">
              <a:rPr lang="en-US" smtClean="0"/>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
        <p:nvSpPr>
          <p:cNvPr id="8" name="Title">
            <a:extLst>
              <a:ext uri="{FF2B5EF4-FFF2-40B4-BE49-F238E27FC236}">
                <a16:creationId xmlns:a16="http://schemas.microsoft.com/office/drawing/2014/main" xmlns="" id="{0A849353-3C69-4940-B712-C59612DF81E7}"/>
              </a:ext>
            </a:extLst>
          </p:cNvPr>
          <p:cNvSpPr>
            <a:spLocks noGrp="1"/>
          </p:cNvSpPr>
          <p:nvPr>
            <p:ph type="title"/>
          </p:nvPr>
        </p:nvSpPr>
        <p:spPr bwMode="gray">
          <a:xfrm>
            <a:off x="540000" y="432000"/>
            <a:ext cx="11109600" cy="1080000"/>
          </a:xfrm>
        </p:spPr>
        <p:txBody>
          <a:bodyPr/>
          <a:lstStyle>
            <a:lvl1pPr>
              <a:defRPr>
                <a:solidFill>
                  <a:schemeClr val="bg1"/>
                </a:solidFill>
              </a:defRPr>
            </a:lvl1pPr>
          </a:lstStyle>
          <a:p>
            <a:r>
              <a:rPr lang="en-US" dirty="0"/>
              <a:t>Click to edit Master title style</a:t>
            </a:r>
          </a:p>
        </p:txBody>
      </p:sp>
      <p:sp>
        <p:nvSpPr>
          <p:cNvPr id="11" name="Subtitle">
            <a:extLst>
              <a:ext uri="{FF2B5EF4-FFF2-40B4-BE49-F238E27FC236}">
                <a16:creationId xmlns:a16="http://schemas.microsoft.com/office/drawing/2014/main" xmlns="" id="{C7301B0B-0014-4DA1-8132-311EE861D604}"/>
              </a:ext>
            </a:extLst>
          </p:cNvPr>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solidFill>
              </a:defRPr>
            </a:lvl1pPr>
          </a:lstStyle>
          <a:p>
            <a:pPr lvl="0"/>
            <a:r>
              <a:rPr lang="en-US" dirty="0"/>
              <a:t>Enter your subtitle here</a:t>
            </a:r>
          </a:p>
        </p:txBody>
      </p:sp>
    </p:spTree>
    <p:extLst>
      <p:ext uri="{BB962C8B-B14F-4D97-AF65-F5344CB8AC3E}">
        <p14:creationId xmlns:p14="http://schemas.microsoft.com/office/powerpoint/2010/main" val="52444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3_TEXT &amp; IMAGE">
    <p:spTree>
      <p:nvGrpSpPr>
        <p:cNvPr id="1" name=""/>
        <p:cNvGrpSpPr/>
        <p:nvPr/>
      </p:nvGrpSpPr>
      <p:grpSpPr>
        <a:xfrm>
          <a:off x="0" y="0"/>
          <a:ext cx="0" cy="0"/>
          <a:chOff x="0" y="0"/>
          <a:chExt cx="0" cy="0"/>
        </a:xfrm>
      </p:grpSpPr>
      <p:sp>
        <p:nvSpPr>
          <p:cNvPr id="2" name="Title"/>
          <p:cNvSpPr>
            <a:spLocks noGrp="1"/>
          </p:cNvSpPr>
          <p:nvPr>
            <p:ph type="title"/>
          </p:nvPr>
        </p:nvSpPr>
        <p:spPr>
          <a:xfrm>
            <a:off x="6303600" y="432000"/>
            <a:ext cx="5346000"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6303600" y="972000"/>
            <a:ext cx="5346000" cy="540000"/>
          </a:xfrm>
        </p:spPr>
        <p:txBody>
          <a:bodyPr/>
          <a:lstStyle>
            <a:lvl1pPr marL="0" indent="0">
              <a:buNone/>
              <a:defRPr baseline="0">
                <a:solidFill>
                  <a:srgbClr val="7F7F7F"/>
                </a:solidFill>
              </a:defRPr>
            </a:lvl1pPr>
          </a:lstStyle>
          <a:p>
            <a:pPr lvl="0"/>
            <a:r>
              <a:rPr lang="en-US" dirty="0"/>
              <a:t>Enter your subtitle here</a:t>
            </a:r>
          </a:p>
        </p:txBody>
      </p:sp>
      <p:sp>
        <p:nvSpPr>
          <p:cNvPr id="9" name="Picture"/>
          <p:cNvSpPr>
            <a:spLocks noGrp="1"/>
          </p:cNvSpPr>
          <p:nvPr>
            <p:ph type="pic" sz="quarter" idx="14"/>
          </p:nvPr>
        </p:nvSpPr>
        <p:spPr bwMode="gray">
          <a:xfrm>
            <a:off x="0" y="0"/>
            <a:ext cx="5886000" cy="6858000"/>
          </a:xfrm>
          <a:solidFill>
            <a:schemeClr val="bg1">
              <a:lumMod val="85000"/>
            </a:schemeClr>
          </a:solidFill>
        </p:spPr>
        <p:txBody>
          <a:bodyPr lIns="144000" tIns="144000" rIns="144000" bIns="144000"/>
          <a:lstStyle>
            <a:lvl1pPr marL="0" indent="0">
              <a:buNone/>
              <a:defRPr/>
            </a:lvl1pPr>
          </a:lstStyle>
          <a:p>
            <a:endParaRPr lang="en-US" dirty="0"/>
          </a:p>
        </p:txBody>
      </p:sp>
      <p:sp>
        <p:nvSpPr>
          <p:cNvPr id="5" name="Date"/>
          <p:cNvSpPr>
            <a:spLocks noGrp="1"/>
          </p:cNvSpPr>
          <p:nvPr>
            <p:ph type="dt" sz="half" idx="10"/>
          </p:nvPr>
        </p:nvSpPr>
        <p:spPr>
          <a:xfrm>
            <a:off x="10209600" y="6084000"/>
            <a:ext cx="1440000" cy="360000"/>
          </a:xfrm>
          <a:prstGeom prst="rect">
            <a:avLst/>
          </a:prstGeom>
        </p:spPr>
        <p:txBody>
          <a:bodyPr/>
          <a:lstStyle/>
          <a:p>
            <a:fld id="{27FC3DAB-407D-4279-8EB6-232635B61438}" type="datetimeFigureOut">
              <a:rPr lang="en-US" smtClean="0"/>
              <a:t>5/9/2019</a:t>
            </a:fld>
            <a:endParaRPr lang="en-US"/>
          </a:p>
        </p:txBody>
      </p:sp>
      <p:sp>
        <p:nvSpPr>
          <p:cNvPr id="6" name="Footer"/>
          <p:cNvSpPr>
            <a:spLocks noGrp="1"/>
          </p:cNvSpPr>
          <p:nvPr>
            <p:ph type="ftr" sz="quarter" idx="11"/>
          </p:nvPr>
        </p:nvSpPr>
        <p:spPr/>
        <p:txBody>
          <a:bodyPr/>
          <a:lstStyle/>
          <a:p>
            <a:endParaRPr lang="en-US"/>
          </a:p>
        </p:txBody>
      </p:sp>
      <p:sp>
        <p:nvSpPr>
          <p:cNvPr id="7" name="Slide Number"/>
          <p:cNvSpPr>
            <a:spLocks noGrp="1"/>
          </p:cNvSpPr>
          <p:nvPr>
            <p:ph type="sldNum" sz="quarter" idx="12"/>
          </p:nvPr>
        </p:nvSpPr>
        <p:spPr/>
        <p:txBody>
          <a:bodyPr/>
          <a:lstStyle/>
          <a:p>
            <a:fld id="{02CEFE82-39F2-4F47-8A0C-D5AB3496FA5C}" type="slidenum">
              <a:rPr lang="en-US" smtClean="0"/>
              <a:t>‹Nº›</a:t>
            </a:fld>
            <a:endParaRPr lang="en-US"/>
          </a:p>
        </p:txBody>
      </p:sp>
      <p:sp>
        <p:nvSpPr>
          <p:cNvPr id="10" name="Content 1"/>
          <p:cNvSpPr>
            <a:spLocks noGrp="1"/>
          </p:cNvSpPr>
          <p:nvPr>
            <p:ph sz="half" idx="2"/>
          </p:nvPr>
        </p:nvSpPr>
        <p:spPr bwMode="gray">
          <a:xfrm>
            <a:off x="6303601" y="1512000"/>
            <a:ext cx="2442248" cy="19296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2"/>
          <p:cNvSpPr>
            <a:spLocks noGrp="1"/>
          </p:cNvSpPr>
          <p:nvPr>
            <p:ph sz="quarter" idx="4"/>
          </p:nvPr>
        </p:nvSpPr>
        <p:spPr bwMode="gray">
          <a:xfrm>
            <a:off x="9207352" y="1512000"/>
            <a:ext cx="2442248" cy="19296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3"/>
          <p:cNvSpPr>
            <a:spLocks noGrp="1"/>
          </p:cNvSpPr>
          <p:nvPr>
            <p:ph sz="half" idx="16"/>
          </p:nvPr>
        </p:nvSpPr>
        <p:spPr bwMode="gray">
          <a:xfrm>
            <a:off x="6303601" y="3880800"/>
            <a:ext cx="2442248" cy="19296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4"/>
          <p:cNvSpPr>
            <a:spLocks noGrp="1"/>
          </p:cNvSpPr>
          <p:nvPr>
            <p:ph sz="quarter" idx="17"/>
          </p:nvPr>
        </p:nvSpPr>
        <p:spPr bwMode="gray">
          <a:xfrm>
            <a:off x="9207352" y="3880800"/>
            <a:ext cx="2442248" cy="19296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3430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IMAGE">
    <p:spTree>
      <p:nvGrpSpPr>
        <p:cNvPr id="1" name=""/>
        <p:cNvGrpSpPr/>
        <p:nvPr/>
      </p:nvGrpSpPr>
      <p:grpSpPr>
        <a:xfrm>
          <a:off x="0" y="0"/>
          <a:ext cx="0" cy="0"/>
          <a:chOff x="0" y="0"/>
          <a:chExt cx="0" cy="0"/>
        </a:xfrm>
      </p:grpSpPr>
      <p:sp>
        <p:nvSpPr>
          <p:cNvPr id="10" name="Picture"/>
          <p:cNvSpPr>
            <a:spLocks noGrp="1"/>
          </p:cNvSpPr>
          <p:nvPr>
            <p:ph type="pic" sz="quarter" idx="14"/>
          </p:nvPr>
        </p:nvSpPr>
        <p:spPr bwMode="gray">
          <a:xfrm>
            <a:off x="0" y="0"/>
            <a:ext cx="12190413" cy="6858000"/>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a:xfrm>
            <a:off x="540000" y="432000"/>
            <a:ext cx="11109600"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540000" y="972000"/>
            <a:ext cx="11109600" cy="540000"/>
          </a:xfrm>
        </p:spPr>
        <p:txBody>
          <a:bodyPr/>
          <a:lstStyle>
            <a:lvl1pPr marL="0" indent="0">
              <a:buNone/>
              <a:defRPr baseline="0">
                <a:solidFill>
                  <a:srgbClr val="7F7F7F"/>
                </a:solidFill>
              </a:defRPr>
            </a:lvl1pPr>
          </a:lstStyle>
          <a:p>
            <a:pPr lvl="0"/>
            <a:r>
              <a:rPr lang="en-US" dirty="0"/>
              <a:t>Enter your subtitle here</a:t>
            </a:r>
          </a:p>
        </p:txBody>
      </p:sp>
      <p:sp>
        <p:nvSpPr>
          <p:cNvPr id="5" name="Date"/>
          <p:cNvSpPr>
            <a:spLocks noGrp="1"/>
          </p:cNvSpPr>
          <p:nvPr>
            <p:ph type="dt" sz="half" idx="10"/>
          </p:nvPr>
        </p:nvSpPr>
        <p:spPr>
          <a:xfrm>
            <a:off x="10209600" y="6084000"/>
            <a:ext cx="1440000" cy="360000"/>
          </a:xfrm>
          <a:prstGeom prst="rect">
            <a:avLst/>
          </a:prstGeom>
        </p:spPr>
        <p:txBody>
          <a:bodyPr/>
          <a:lstStyle/>
          <a:p>
            <a:fld id="{27FC3DAB-407D-4279-8EB6-232635B61438}" type="datetimeFigureOut">
              <a:rPr lang="en-US" smtClean="0"/>
              <a:t>5/9/2019</a:t>
            </a:fld>
            <a:endParaRPr lang="en-US"/>
          </a:p>
        </p:txBody>
      </p:sp>
      <p:sp>
        <p:nvSpPr>
          <p:cNvPr id="6" name="Footer"/>
          <p:cNvSpPr>
            <a:spLocks noGrp="1"/>
          </p:cNvSpPr>
          <p:nvPr>
            <p:ph type="ftr" sz="quarter" idx="11"/>
          </p:nvPr>
        </p:nvSpPr>
        <p:spPr/>
        <p:txBody>
          <a:bodyPr/>
          <a:lstStyle/>
          <a:p>
            <a:endParaRPr lang="en-US"/>
          </a:p>
        </p:txBody>
      </p:sp>
      <p:sp>
        <p:nvSpPr>
          <p:cNvPr id="7" name="Slide Number"/>
          <p:cNvSpPr>
            <a:spLocks noGrp="1"/>
          </p:cNvSpPr>
          <p:nvPr>
            <p:ph type="sldNum" sz="quarter" idx="12"/>
          </p:nvPr>
        </p:nvSpPr>
        <p:spPr/>
        <p:txBody>
          <a:bodyPr/>
          <a:lstStyle/>
          <a:p>
            <a:fld id="{02CEFE82-39F2-4F47-8A0C-D5AB3496FA5C}" type="slidenum">
              <a:rPr lang="en-US" smtClean="0"/>
              <a:t>‹Nº›</a:t>
            </a:fld>
            <a:endParaRPr lang="en-US"/>
          </a:p>
        </p:txBody>
      </p:sp>
      <p:sp>
        <p:nvSpPr>
          <p:cNvPr id="9" name="Content"/>
          <p:cNvSpPr>
            <a:spLocks noGrp="1"/>
          </p:cNvSpPr>
          <p:nvPr>
            <p:ph idx="1"/>
          </p:nvPr>
        </p:nvSpPr>
        <p:spPr>
          <a:xfrm>
            <a:off x="540000" y="1512000"/>
            <a:ext cx="11109600" cy="429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10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p:cNvSpPr>
            <a:spLocks noGrp="1"/>
          </p:cNvSpPr>
          <p:nvPr>
            <p:ph type="title"/>
          </p:nvPr>
        </p:nvSpPr>
        <p:spPr bwMode="gray"/>
        <p:txBody>
          <a:bodyPr/>
          <a:lstStyle/>
          <a:p>
            <a:r>
              <a:rPr lang="en-US" dirty="0"/>
              <a:t>Click to edit Master title style</a:t>
            </a:r>
          </a:p>
        </p:txBody>
      </p:sp>
      <p:sp>
        <p:nvSpPr>
          <p:cNvPr id="7"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3" name="Date"/>
          <p:cNvSpPr>
            <a:spLocks noGrp="1"/>
          </p:cNvSpPr>
          <p:nvPr>
            <p:ph type="dt" sz="half" idx="10"/>
          </p:nvPr>
        </p:nvSpPr>
        <p:spPr bwMode="gray">
          <a:xfrm>
            <a:off x="10209600" y="6084000"/>
            <a:ext cx="1440000" cy="360000"/>
          </a:xfrm>
          <a:prstGeom prst="rect">
            <a:avLst/>
          </a:prstGeom>
        </p:spPr>
        <p:txBody>
          <a:bodyPr/>
          <a:lstStyle/>
          <a:p>
            <a:fld id="{ECE22D44-BF39-4F8B-97CF-2789D397621F}" type="datetime1">
              <a:rPr lang="en-US" smtClean="0"/>
              <a:t>5/9/2019</a:t>
            </a:fld>
            <a:endParaRPr lang="en-US" dirty="0"/>
          </a:p>
        </p:txBody>
      </p:sp>
      <p:sp>
        <p:nvSpPr>
          <p:cNvPr id="4" name="Footer"/>
          <p:cNvSpPr>
            <a:spLocks noGrp="1"/>
          </p:cNvSpPr>
          <p:nvPr>
            <p:ph type="ftr" sz="quarter" idx="11"/>
          </p:nvPr>
        </p:nvSpPr>
        <p:spPr bwMode="gray"/>
        <p:txBody>
          <a:bodyPr/>
          <a:lstStyle/>
          <a:p>
            <a:r>
              <a:rPr lang="en-US" dirty="0"/>
              <a:t>Presentation Title</a:t>
            </a:r>
          </a:p>
        </p:txBody>
      </p:sp>
      <p:sp>
        <p:nvSpPr>
          <p:cNvPr id="5"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282075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TEXTBOXES">
    <p:spTree>
      <p:nvGrpSpPr>
        <p:cNvPr id="1" name=""/>
        <p:cNvGrpSpPr/>
        <p:nvPr/>
      </p:nvGrpSpPr>
      <p:grpSpPr>
        <a:xfrm>
          <a:off x="0" y="0"/>
          <a:ext cx="0" cy="0"/>
          <a:chOff x="0" y="0"/>
          <a:chExt cx="0" cy="0"/>
        </a:xfrm>
      </p:grpSpPr>
      <p:sp>
        <p:nvSpPr>
          <p:cNvPr id="2" name="Title"/>
          <p:cNvSpPr>
            <a:spLocks noGrp="1"/>
          </p:cNvSpPr>
          <p:nvPr>
            <p:ph type="title"/>
          </p:nvPr>
        </p:nvSpPr>
        <p:spPr>
          <a:xfrm>
            <a:off x="540000" y="432000"/>
            <a:ext cx="11109600" cy="1080000"/>
          </a:xfrm>
        </p:spPr>
        <p:txBody>
          <a:bodyPr/>
          <a:lstStyle>
            <a:lvl1pPr>
              <a:defRPr/>
            </a:lvl1pPr>
          </a:lstStyle>
          <a:p>
            <a:r>
              <a:rPr lang="en-US" dirty="0"/>
              <a:t>Click to edit Master title style</a:t>
            </a:r>
          </a:p>
        </p:txBody>
      </p:sp>
      <p:sp>
        <p:nvSpPr>
          <p:cNvPr id="10" name="Subline"/>
          <p:cNvSpPr>
            <a:spLocks noGrp="1"/>
          </p:cNvSpPr>
          <p:nvPr>
            <p:ph type="body" sz="quarter" idx="13" hasCustomPrompt="1"/>
          </p:nvPr>
        </p:nvSpPr>
        <p:spPr>
          <a:xfrm>
            <a:off x="540000" y="972000"/>
            <a:ext cx="11109600" cy="540000"/>
          </a:xfrm>
        </p:spPr>
        <p:txBody>
          <a:bodyPr/>
          <a:lstStyle>
            <a:lvl1pPr marL="0" indent="0">
              <a:buNone/>
              <a:defRPr baseline="0">
                <a:solidFill>
                  <a:srgbClr val="7F7F7F"/>
                </a:solidFill>
              </a:defRPr>
            </a:lvl1pPr>
          </a:lstStyle>
          <a:p>
            <a:pPr lvl="0"/>
            <a:r>
              <a:rPr lang="en-US" dirty="0"/>
              <a:t>Enter your subtitle here</a:t>
            </a:r>
          </a:p>
        </p:txBody>
      </p:sp>
      <p:sp>
        <p:nvSpPr>
          <p:cNvPr id="4" name="Content 1"/>
          <p:cNvSpPr>
            <a:spLocks noGrp="1"/>
          </p:cNvSpPr>
          <p:nvPr>
            <p:ph sz="half" idx="2"/>
          </p:nvPr>
        </p:nvSpPr>
        <p:spPr bwMode="gray">
          <a:xfrm>
            <a:off x="540000" y="2509200"/>
            <a:ext cx="2664000" cy="2664000"/>
          </a:xfrm>
          <a:prstGeom prst="ellipse">
            <a:avLst/>
          </a:prstGeo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Text 2"/>
          <p:cNvSpPr>
            <a:spLocks noGrp="1"/>
          </p:cNvSpPr>
          <p:nvPr>
            <p:ph type="body" sz="quarter" idx="16"/>
          </p:nvPr>
        </p:nvSpPr>
        <p:spPr bwMode="gray">
          <a:xfrm>
            <a:off x="3355200" y="1512000"/>
            <a:ext cx="2664000" cy="360000"/>
          </a:xfrm>
          <a:solidFill>
            <a:schemeClr val="bg1">
              <a:lumMod val="65000"/>
            </a:schemeClr>
          </a:solidFill>
        </p:spPr>
        <p:txBody>
          <a:bodyPr lIns="252000" rIns="144000" anchor="ctr"/>
          <a:lstStyle>
            <a:lvl1pPr marL="0" indent="0">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8" name="Content 2"/>
          <p:cNvSpPr>
            <a:spLocks noGrp="1"/>
          </p:cNvSpPr>
          <p:nvPr>
            <p:ph sz="quarter" idx="17"/>
          </p:nvPr>
        </p:nvSpPr>
        <p:spPr bwMode="gray">
          <a:xfrm>
            <a:off x="3355200" y="1872000"/>
            <a:ext cx="2664000" cy="393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3"/>
          <p:cNvSpPr>
            <a:spLocks noGrp="1"/>
          </p:cNvSpPr>
          <p:nvPr>
            <p:ph type="body" sz="quarter" idx="14"/>
          </p:nvPr>
        </p:nvSpPr>
        <p:spPr bwMode="gray">
          <a:xfrm>
            <a:off x="6170400" y="1512000"/>
            <a:ext cx="2664000" cy="360000"/>
          </a:xfrm>
          <a:solidFill>
            <a:schemeClr val="bg1">
              <a:lumMod val="65000"/>
            </a:schemeClr>
          </a:solidFill>
        </p:spPr>
        <p:txBody>
          <a:bodyPr lIns="252000" rIns="144000" anchor="ctr"/>
          <a:lstStyle>
            <a:lvl1pPr marL="0" indent="0">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6" name="Content 3"/>
          <p:cNvSpPr>
            <a:spLocks noGrp="1"/>
          </p:cNvSpPr>
          <p:nvPr>
            <p:ph sz="quarter" idx="15"/>
          </p:nvPr>
        </p:nvSpPr>
        <p:spPr bwMode="gray">
          <a:xfrm>
            <a:off x="6170400" y="1872000"/>
            <a:ext cx="2664000" cy="393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4"/>
          <p:cNvSpPr>
            <a:spLocks noGrp="1"/>
          </p:cNvSpPr>
          <p:nvPr>
            <p:ph type="body" sz="quarter" idx="3"/>
          </p:nvPr>
        </p:nvSpPr>
        <p:spPr bwMode="gray">
          <a:xfrm>
            <a:off x="8985600" y="1512000"/>
            <a:ext cx="2664000" cy="360000"/>
          </a:xfrm>
          <a:solidFill>
            <a:schemeClr val="bg1">
              <a:lumMod val="65000"/>
            </a:schemeClr>
          </a:solidFill>
        </p:spPr>
        <p:txBody>
          <a:bodyPr lIns="252000" rIns="144000" anchor="ctr"/>
          <a:lstStyle>
            <a:lvl1pPr marL="0" indent="0">
              <a:buNone/>
              <a:defRPr sz="2000" b="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4"/>
          <p:cNvSpPr>
            <a:spLocks noGrp="1"/>
          </p:cNvSpPr>
          <p:nvPr>
            <p:ph sz="quarter" idx="4"/>
          </p:nvPr>
        </p:nvSpPr>
        <p:spPr bwMode="gray">
          <a:xfrm>
            <a:off x="8985600" y="1872000"/>
            <a:ext cx="2664000" cy="3938400"/>
          </a:xfrm>
          <a:solidFill>
            <a:schemeClr val="bg1">
              <a:lumMod val="95000"/>
            </a:schemeClr>
          </a:solidFill>
        </p:spPr>
        <p:txBody>
          <a:bodyPr lIns="252000" tIns="252000" rIns="252000" bIns="252000"/>
          <a:lstStyle>
            <a:lvl1pPr>
              <a:defRPr sz="1600"/>
            </a:lvl1pPr>
            <a:lvl2pPr>
              <a:defRPr sz="1400"/>
            </a:lvl2pPr>
            <a:lvl3pPr>
              <a:defRPr sz="1200"/>
            </a:lvl3pPr>
            <a:lvl4pPr>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cNvSpPr>
            <a:spLocks noGrp="1"/>
          </p:cNvSpPr>
          <p:nvPr>
            <p:ph type="dt" sz="half" idx="10"/>
          </p:nvPr>
        </p:nvSpPr>
        <p:spPr>
          <a:xfrm>
            <a:off x="10209600" y="6084000"/>
            <a:ext cx="1440000" cy="360000"/>
          </a:xfrm>
          <a:prstGeom prst="rect">
            <a:avLst/>
          </a:prstGeom>
        </p:spPr>
        <p:txBody>
          <a:bodyPr/>
          <a:lstStyle/>
          <a:p>
            <a:fld id="{27FC3DAB-407D-4279-8EB6-232635B61438}" type="datetimeFigureOut">
              <a:rPr lang="en-US" smtClean="0"/>
              <a:t>5/9/2019</a:t>
            </a:fld>
            <a:endParaRPr lang="en-US"/>
          </a:p>
        </p:txBody>
      </p:sp>
      <p:sp>
        <p:nvSpPr>
          <p:cNvPr id="8" name="Footer"/>
          <p:cNvSpPr>
            <a:spLocks noGrp="1"/>
          </p:cNvSpPr>
          <p:nvPr>
            <p:ph type="ftr" sz="quarter" idx="11"/>
          </p:nvPr>
        </p:nvSpPr>
        <p:spPr/>
        <p:txBody>
          <a:bodyPr/>
          <a:lstStyle/>
          <a:p>
            <a:endParaRPr lang="en-US"/>
          </a:p>
        </p:txBody>
      </p:sp>
      <p:sp>
        <p:nvSpPr>
          <p:cNvPr id="9" name="Slide Number"/>
          <p:cNvSpPr>
            <a:spLocks noGrp="1"/>
          </p:cNvSpPr>
          <p:nvPr>
            <p:ph type="sldNum" sz="quarter" idx="12"/>
          </p:nvPr>
        </p:nvSpPr>
        <p:spPr>
          <a:xfrm>
            <a:off x="540000" y="6084000"/>
            <a:ext cx="900000" cy="360000"/>
          </a:xfrm>
        </p:spPr>
        <p:txBody>
          <a:bodyPr/>
          <a:lstStyle/>
          <a:p>
            <a:fld id="{02CEFE82-39F2-4F47-8A0C-D5AB3496FA5C}" type="slidenum">
              <a:rPr lang="en-US" smtClean="0"/>
              <a:t>‹Nº›</a:t>
            </a:fld>
            <a:endParaRPr lang="en-US"/>
          </a:p>
        </p:txBody>
      </p:sp>
    </p:spTree>
    <p:extLst>
      <p:ext uri="{BB962C8B-B14F-4D97-AF65-F5344CB8AC3E}">
        <p14:creationId xmlns:p14="http://schemas.microsoft.com/office/powerpoint/2010/main" val="18673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LIDE 6">
    <p:spTree>
      <p:nvGrpSpPr>
        <p:cNvPr id="1" name=""/>
        <p:cNvGrpSpPr/>
        <p:nvPr/>
      </p:nvGrpSpPr>
      <p:grpSpPr>
        <a:xfrm>
          <a:off x="0" y="0"/>
          <a:ext cx="0" cy="0"/>
          <a:chOff x="0" y="0"/>
          <a:chExt cx="0" cy="0"/>
        </a:xfrm>
      </p:grpSpPr>
      <p:sp>
        <p:nvSpPr>
          <p:cNvPr id="4" name="Fußzeilenplatzhalter 3"/>
          <p:cNvSpPr>
            <a:spLocks noGrp="1"/>
          </p:cNvSpPr>
          <p:nvPr>
            <p:ph type="ftr" sz="quarter" idx="11"/>
          </p:nvPr>
        </p:nvSpPr>
        <p:spPr>
          <a:xfrm>
            <a:off x="1780162" y="6152561"/>
            <a:ext cx="6828817" cy="360000"/>
          </a:xfrm>
          <a:prstGeom prst="rect">
            <a:avLst/>
          </a:prstGeom>
        </p:spPr>
        <p:txBody>
          <a:bodyPr/>
          <a:lstStyle/>
          <a:p>
            <a:endParaRPr lang="en-US" dirty="0"/>
          </a:p>
        </p:txBody>
      </p:sp>
      <p:sp>
        <p:nvSpPr>
          <p:cNvPr id="5" name="Foliennummernplatzhalter 4"/>
          <p:cNvSpPr>
            <a:spLocks noGrp="1"/>
          </p:cNvSpPr>
          <p:nvPr>
            <p:ph type="sldNum" sz="quarter" idx="12"/>
          </p:nvPr>
        </p:nvSpPr>
        <p:spPr/>
        <p:txBody>
          <a:bodyPr/>
          <a:lstStyle/>
          <a:p>
            <a:fld id="{75A4F164-3A46-4CEE-A25C-CA523D5E42F3}" type="slidenum">
              <a:rPr lang="en-US" smtClean="0"/>
              <a:t>‹Nº›</a:t>
            </a:fld>
            <a:endParaRPr lang="en-US" dirty="0"/>
          </a:p>
        </p:txBody>
      </p:sp>
      <p:sp>
        <p:nvSpPr>
          <p:cNvPr id="7" name="Titel 1"/>
          <p:cNvSpPr>
            <a:spLocks noGrp="1"/>
          </p:cNvSpPr>
          <p:nvPr>
            <p:ph type="title"/>
          </p:nvPr>
        </p:nvSpPr>
        <p:spPr>
          <a:xfrm>
            <a:off x="554039" y="410830"/>
            <a:ext cx="11095773" cy="1073122"/>
          </a:xfrm>
        </p:spPr>
        <p:txBody>
          <a:bodyPr/>
          <a:lstStyle>
            <a:lvl1pPr>
              <a:defRPr>
                <a:solidFill>
                  <a:schemeClr val="tx1"/>
                </a:solidFill>
              </a:defRPr>
            </a:lvl1pPr>
          </a:lstStyle>
          <a:p>
            <a:r>
              <a:rPr lang="de-DE" dirty="0"/>
              <a:t>Titelmasterformat durch Klicken bearbeiten</a:t>
            </a:r>
            <a:endParaRPr lang="en-US" dirty="0"/>
          </a:p>
        </p:txBody>
      </p:sp>
      <p:sp>
        <p:nvSpPr>
          <p:cNvPr id="8" name="Textplatzhalter 12"/>
          <p:cNvSpPr>
            <a:spLocks noGrp="1"/>
          </p:cNvSpPr>
          <p:nvPr>
            <p:ph type="body" sz="quarter" idx="13" hasCustomPrompt="1"/>
          </p:nvPr>
        </p:nvSpPr>
        <p:spPr>
          <a:xfrm>
            <a:off x="554039" y="942478"/>
            <a:ext cx="11095562" cy="541474"/>
          </a:xfrm>
        </p:spPr>
        <p:txBody>
          <a:bodyPr lIns="10800" anchor="t" anchorCtr="0"/>
          <a:lstStyle>
            <a:lvl1pPr marL="0" indent="0">
              <a:buNone/>
              <a:defRPr>
                <a:solidFill>
                  <a:srgbClr val="7F7F7F"/>
                </a:solidFill>
              </a:defRPr>
            </a:lvl1pPr>
          </a:lstStyle>
          <a:p>
            <a:r>
              <a:rPr lang="en-US" noProof="1">
                <a:latin typeface="Calibri Light" panose="020F0302020204030204" pitchFamily="34" charset="0"/>
              </a:rPr>
              <a:t>Enter your subheadline here</a:t>
            </a:r>
          </a:p>
        </p:txBody>
      </p:sp>
    </p:spTree>
    <p:extLst>
      <p:ext uri="{BB962C8B-B14F-4D97-AF65-F5344CB8AC3E}">
        <p14:creationId xmlns:p14="http://schemas.microsoft.com/office/powerpoint/2010/main" val="712014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Master Slide">
    <p:spTree>
      <p:nvGrpSpPr>
        <p:cNvPr id="1" name=""/>
        <p:cNvGrpSpPr/>
        <p:nvPr/>
      </p:nvGrpSpPr>
      <p:grpSpPr>
        <a:xfrm>
          <a:off x="0" y="0"/>
          <a:ext cx="0" cy="0"/>
          <a:chOff x="0" y="0"/>
          <a:chExt cx="0" cy="0"/>
        </a:xfrm>
      </p:grpSpPr>
      <p:sp>
        <p:nvSpPr>
          <p:cNvPr id="3" name="Shape 116"/>
          <p:cNvSpPr>
            <a:spLocks noGrp="1"/>
          </p:cNvSpPr>
          <p:nvPr>
            <p:ph type="sldNum" sz="quarter" idx="4"/>
          </p:nvPr>
        </p:nvSpPr>
        <p:spPr>
          <a:xfrm>
            <a:off x="107158" y="6406814"/>
            <a:ext cx="7793167" cy="322233"/>
          </a:xfrm>
          <a:prstGeom prst="rect">
            <a:avLst/>
          </a:prstGeom>
          <a:extLst>
            <a:ext uri="{C572A759-6A51-4108-AA02-DFA0A04FC94B}">
              <ma14:wrappingTextBoxFlag xmlns:ma14="http://schemas.microsoft.com/office/mac/drawingml/2011/main" xmlns="" val="1"/>
            </a:ext>
          </a:extLst>
        </p:spPr>
        <p:txBody>
          <a:bodyPr anchor="t"/>
          <a:lstStyle>
            <a:lvl1pPr algn="l">
              <a:defRPr sz="933">
                <a:solidFill>
                  <a:schemeClr val="bg2">
                    <a:lumMod val="50000"/>
                  </a:schemeClr>
                </a:solidFill>
              </a:defRPr>
            </a:lvl1pPr>
          </a:lstStyle>
          <a:p>
            <a:fld id="{2CF8C92F-E389-3441-A4F3-6815F1DEFBB3}" type="slidenum">
              <a:rPr lang="es-ES_tradnl" noProof="0" smtClean="0">
                <a:latin typeface="Arial" charset="0"/>
                <a:ea typeface="Arial" charset="0"/>
                <a:cs typeface="Arial" charset="0"/>
              </a:rPr>
              <a:pPr/>
              <a:t>‹Nº›</a:t>
            </a:fld>
            <a:r>
              <a:rPr lang="es-ES_tradnl" noProof="0" dirty="0">
                <a:latin typeface="Arial" charset="0"/>
                <a:ea typeface="Arial" charset="0"/>
                <a:cs typeface="Arial" charset="0"/>
              </a:rPr>
              <a:t>    ©️ Ribas y Asociados 2016 - 2017</a:t>
            </a:r>
          </a:p>
        </p:txBody>
      </p:sp>
    </p:spTree>
    <p:extLst>
      <p:ext uri="{BB962C8B-B14F-4D97-AF65-F5344CB8AC3E}">
        <p14:creationId xmlns:p14="http://schemas.microsoft.com/office/powerpoint/2010/main" val="1261140812"/>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7A44AEC-14C2-F743-AC57-952B8B897F4C}"/>
              </a:ext>
            </a:extLst>
          </p:cNvPr>
          <p:cNvSpPr>
            <a:spLocks noGrp="1"/>
          </p:cNvSpPr>
          <p:nvPr>
            <p:ph type="ctrTitle"/>
          </p:nvPr>
        </p:nvSpPr>
        <p:spPr>
          <a:xfrm>
            <a:off x="1523802" y="1122363"/>
            <a:ext cx="9142810" cy="2387600"/>
          </a:xfrm>
        </p:spPr>
        <p:txBody>
          <a:bodyPr anchor="b"/>
          <a:lstStyle>
            <a:lvl1pPr algn="ctr">
              <a:defRPr sz="5999"/>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45C5C1C2-716F-984F-BDBE-2F35F1D9A58D}"/>
              </a:ext>
            </a:extLst>
          </p:cNvPr>
          <p:cNvSpPr>
            <a:spLocks noGrp="1"/>
          </p:cNvSpPr>
          <p:nvPr>
            <p:ph type="subTitle" idx="1"/>
          </p:nvPr>
        </p:nvSpPr>
        <p:spPr>
          <a:xfrm>
            <a:off x="1523802" y="3602038"/>
            <a:ext cx="9142810" cy="1655762"/>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E20848E7-2848-A247-A714-DA89D60886BD}"/>
              </a:ext>
            </a:extLst>
          </p:cNvPr>
          <p:cNvSpPr>
            <a:spLocks noGrp="1"/>
          </p:cNvSpPr>
          <p:nvPr>
            <p:ph type="dt" sz="half" idx="10"/>
          </p:nvPr>
        </p:nvSpPr>
        <p:spPr/>
        <p:txBody>
          <a:bodyPr/>
          <a:lstStyle/>
          <a:p>
            <a:fld id="{56B05C44-71EA-1346-A530-BD286CDA0C28}" type="datetimeFigureOut">
              <a:rPr lang="es-ES" smtClean="0"/>
              <a:t>09/05/2019</a:t>
            </a:fld>
            <a:endParaRPr lang="es-ES"/>
          </a:p>
        </p:txBody>
      </p:sp>
      <p:sp>
        <p:nvSpPr>
          <p:cNvPr id="5" name="Marcador de pie de página 4">
            <a:extLst>
              <a:ext uri="{FF2B5EF4-FFF2-40B4-BE49-F238E27FC236}">
                <a16:creationId xmlns:a16="http://schemas.microsoft.com/office/drawing/2014/main" xmlns="" id="{8CD4C05E-CE88-FD4F-9687-8862E9B803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C4F50F5F-3A57-F34B-B388-1299BCA87D8D}"/>
              </a:ext>
            </a:extLst>
          </p:cNvPr>
          <p:cNvSpPr>
            <a:spLocks noGrp="1"/>
          </p:cNvSpPr>
          <p:nvPr>
            <p:ph type="sldNum" sz="quarter" idx="12"/>
          </p:nvPr>
        </p:nvSpPr>
        <p:spPr/>
        <p:txBody>
          <a:bodyPr/>
          <a:lstStyle/>
          <a:p>
            <a:fld id="{5425534A-78AE-F14B-A451-4F21FA83E94B}" type="slidenum">
              <a:rPr lang="es-ES" smtClean="0"/>
              <a:t>‹Nº›</a:t>
            </a:fld>
            <a:endParaRPr lang="es-ES"/>
          </a:p>
        </p:txBody>
      </p:sp>
    </p:spTree>
    <p:extLst>
      <p:ext uri="{BB962C8B-B14F-4D97-AF65-F5344CB8AC3E}">
        <p14:creationId xmlns:p14="http://schemas.microsoft.com/office/powerpoint/2010/main" val="3589932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Diapositiva de título">
    <p:bg>
      <p:bgRef idx="1001">
        <a:schemeClr val="bg1"/>
      </p:bgRef>
    </p:bg>
    <p:spTree>
      <p:nvGrpSpPr>
        <p:cNvPr id="1" name=""/>
        <p:cNvGrpSpPr/>
        <p:nvPr/>
      </p:nvGrpSpPr>
      <p:grpSpPr>
        <a:xfrm>
          <a:off x="0" y="0"/>
          <a:ext cx="0" cy="0"/>
          <a:chOff x="0" y="0"/>
          <a:chExt cx="0" cy="0"/>
        </a:xfrm>
      </p:grpSpPr>
      <p:sp>
        <p:nvSpPr>
          <p:cNvPr id="2" name="Marcador de número de diapositiva 5"/>
          <p:cNvSpPr>
            <a:spLocks noGrp="1"/>
          </p:cNvSpPr>
          <p:nvPr>
            <p:ph type="sldNum" sz="quarter" idx="4"/>
          </p:nvPr>
        </p:nvSpPr>
        <p:spPr>
          <a:xfrm>
            <a:off x="112254" y="6356352"/>
            <a:ext cx="2844430" cy="366183"/>
          </a:xfrm>
          <a:prstGeom prst="rect">
            <a:avLst/>
          </a:prstGeom>
        </p:spPr>
        <p:txBody>
          <a:bodyPr vert="horz" lIns="91440" tIns="45720" rIns="91440" bIns="45720" rtlCol="0" anchor="ctr"/>
          <a:lstStyle>
            <a:lvl1pPr algn="l">
              <a:defRPr sz="1200">
                <a:solidFill>
                  <a:srgbClr val="7F7F7F"/>
                </a:solidFill>
              </a:defRPr>
            </a:lvl1pPr>
          </a:lstStyle>
          <a:p>
            <a:fld id="{D40D00E9-A99B-5C47-B770-D4C7F75EA642}" type="slidenum">
              <a:rPr lang="es-ES_tradnl" smtClean="0"/>
              <a:pPr/>
              <a:t>‹Nº›</a:t>
            </a:fld>
            <a:endParaRPr lang="es-ES_tradnl"/>
          </a:p>
        </p:txBody>
      </p:sp>
    </p:spTree>
    <p:extLst>
      <p:ext uri="{BB962C8B-B14F-4D97-AF65-F5344CB8AC3E}">
        <p14:creationId xmlns:p14="http://schemas.microsoft.com/office/powerpoint/2010/main" val="422278134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cNvSpPr>
            <a:spLocks noGrp="1"/>
          </p:cNvSpPr>
          <p:nvPr>
            <p:ph type="dt" sz="half" idx="10"/>
          </p:nvPr>
        </p:nvSpPr>
        <p:spPr bwMode="gray">
          <a:xfrm>
            <a:off x="10209600" y="6084000"/>
            <a:ext cx="1440000" cy="360000"/>
          </a:xfrm>
          <a:prstGeom prst="rect">
            <a:avLst/>
          </a:prstGeom>
        </p:spPr>
        <p:txBody>
          <a:bodyPr/>
          <a:lstStyle/>
          <a:p>
            <a:fld id="{118A4A7F-0628-46B2-A002-2236A071C643}" type="datetime1">
              <a:rPr lang="en-US" smtClean="0"/>
              <a:t>5/9/2019</a:t>
            </a:fld>
            <a:endParaRPr lang="en-US" dirty="0"/>
          </a:p>
        </p:txBody>
      </p:sp>
      <p:sp>
        <p:nvSpPr>
          <p:cNvPr id="3" name="Footer"/>
          <p:cNvSpPr>
            <a:spLocks noGrp="1"/>
          </p:cNvSpPr>
          <p:nvPr>
            <p:ph type="ftr" sz="quarter" idx="11"/>
          </p:nvPr>
        </p:nvSpPr>
        <p:spPr bwMode="gray"/>
        <p:txBody>
          <a:bodyPr/>
          <a:lstStyle/>
          <a:p>
            <a:r>
              <a:rPr lang="en-US" dirty="0"/>
              <a:t>Presentation Title</a:t>
            </a:r>
          </a:p>
        </p:txBody>
      </p:sp>
      <p:sp>
        <p:nvSpPr>
          <p:cNvPr id="4"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336572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10" name="Picture"/>
          <p:cNvSpPr>
            <a:spLocks noGrp="1"/>
          </p:cNvSpPr>
          <p:nvPr>
            <p:ph type="pic" sz="quarter" idx="14" hasCustomPrompt="1"/>
          </p:nvPr>
        </p:nvSpPr>
        <p:spPr bwMode="gray">
          <a:xfrm>
            <a:off x="0" y="0"/>
            <a:ext cx="12190413" cy="6858000"/>
          </a:xfrm>
          <a:solidFill>
            <a:schemeClr val="bg1">
              <a:lumMod val="85000"/>
            </a:schemeClr>
          </a:solidFill>
        </p:spPr>
        <p:txBody>
          <a:bodyPr lIns="144000" tIns="144000" rIns="144000" bIns="144000"/>
          <a:lstStyle>
            <a:lvl1pPr marL="0" indent="0">
              <a:buNone/>
              <a:defRPr/>
            </a:lvl1pPr>
          </a:lstStyle>
          <a:p>
            <a:r>
              <a:rPr lang="en-US" dirty="0"/>
              <a:t>Picture</a:t>
            </a:r>
          </a:p>
        </p:txBody>
      </p:sp>
      <p:sp>
        <p:nvSpPr>
          <p:cNvPr id="9" name="Agenda"/>
          <p:cNvSpPr>
            <a:spLocks noGrp="1"/>
          </p:cNvSpPr>
          <p:nvPr>
            <p:ph type="body" sz="quarter" idx="15"/>
          </p:nvPr>
        </p:nvSpPr>
        <p:spPr bwMode="gray">
          <a:xfrm>
            <a:off x="7802013" y="0"/>
            <a:ext cx="4388400" cy="6858000"/>
          </a:xfrm>
          <a:solidFill>
            <a:schemeClr val="accent1">
              <a:lumMod val="75000"/>
              <a:alpha val="80000"/>
            </a:schemeClr>
          </a:solidFill>
        </p:spPr>
        <p:txBody>
          <a:bodyPr lIns="540000" tIns="1512000" rIns="540000" bIns="1080000"/>
          <a:lstStyle>
            <a:lvl1pPr marL="360000" indent="-360000">
              <a:lnSpc>
                <a:spcPct val="80000"/>
              </a:lnSpc>
              <a:buFont typeface="+mj-lt"/>
              <a:buAutoNum type="arabicPeriod"/>
              <a:defRPr sz="2800" b="1" i="0">
                <a:solidFill>
                  <a:schemeClr val="bg1"/>
                </a:solidFill>
                <a:latin typeface="Arial Narrow Negrita" charset="0"/>
              </a:defRPr>
            </a:lvl1pPr>
            <a:lvl2pPr marL="907200" indent="-457200">
              <a:buFont typeface="+mj-lt"/>
              <a:buAutoNum type="arabicPeriod"/>
              <a:defRPr sz="2800">
                <a:solidFill>
                  <a:schemeClr val="bg1"/>
                </a:solidFill>
                <a:latin typeface="Bebas Neue" panose="020B0506020202020201" pitchFamily="34" charset="0"/>
              </a:defRPr>
            </a:lvl2pPr>
            <a:lvl3pPr marL="1152900" indent="-342900">
              <a:buFont typeface="+mj-lt"/>
              <a:buAutoNum type="arabicPeriod"/>
              <a:defRPr sz="2400">
                <a:solidFill>
                  <a:schemeClr val="bg1"/>
                </a:solidFill>
                <a:latin typeface="Bebas Neue" panose="020B0506020202020201" pitchFamily="34" charset="0"/>
              </a:defRPr>
            </a:lvl3pPr>
            <a:lvl4pPr marL="1512900" indent="-342900">
              <a:buFont typeface="+mj-lt"/>
              <a:buAutoNum type="arabicPeriod"/>
              <a:defRPr sz="2000">
                <a:solidFill>
                  <a:schemeClr val="bg1"/>
                </a:solidFill>
                <a:latin typeface="Bebas Neue" panose="020B0506020202020201" pitchFamily="34" charset="0"/>
              </a:defRPr>
            </a:lvl4pPr>
            <a:lvl5pPr marL="1872900" indent="-342900">
              <a:buFont typeface="+mj-lt"/>
              <a:buAutoNum type="arabicPeriod"/>
              <a:defRPr sz="2000">
                <a:solidFill>
                  <a:schemeClr val="bg1"/>
                </a:solidFill>
                <a:latin typeface="Bebas Neue" panose="020B0506020202020201" pitchFamily="34" charset="0"/>
              </a:defRPr>
            </a:lvl5pPr>
          </a:lstStyle>
          <a:p>
            <a:pPr lvl="0"/>
            <a:r>
              <a:rPr lang="en-US" dirty="0"/>
              <a:t>Click to edit Master text styles</a:t>
            </a:r>
          </a:p>
        </p:txBody>
      </p:sp>
      <p:sp>
        <p:nvSpPr>
          <p:cNvPr id="2" name="Title"/>
          <p:cNvSpPr>
            <a:spLocks noGrp="1"/>
          </p:cNvSpPr>
          <p:nvPr>
            <p:ph type="title"/>
          </p:nvPr>
        </p:nvSpPr>
        <p:spPr bwMode="gray">
          <a:xfrm>
            <a:off x="540000" y="432000"/>
            <a:ext cx="11109600" cy="1080000"/>
          </a:xfrm>
        </p:spPr>
        <p:txBody>
          <a:bodyPr/>
          <a:lstStyle/>
          <a:p>
            <a:r>
              <a:rPr lang="en-US" dirty="0"/>
              <a:t>Click to edit Master title style</a:t>
            </a:r>
          </a:p>
        </p:txBody>
      </p:sp>
      <p:sp>
        <p:nvSpPr>
          <p:cNvPr id="8"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5" name="Date"/>
          <p:cNvSpPr>
            <a:spLocks noGrp="1"/>
          </p:cNvSpPr>
          <p:nvPr>
            <p:ph type="dt" sz="half" idx="10"/>
          </p:nvPr>
        </p:nvSpPr>
        <p:spPr bwMode="gray">
          <a:xfrm>
            <a:off x="10209600" y="6084000"/>
            <a:ext cx="1440000" cy="360000"/>
          </a:xfrm>
          <a:prstGeom prst="rect">
            <a:avLst/>
          </a:prstGeom>
        </p:spPr>
        <p:txBody>
          <a:bodyPr/>
          <a:lstStyle>
            <a:lvl1pPr>
              <a:defRPr>
                <a:solidFill>
                  <a:schemeClr val="bg1"/>
                </a:solidFill>
              </a:defRPr>
            </a:lvl1pPr>
          </a:lstStyle>
          <a:p>
            <a:fld id="{2199A833-F9BF-4C22-B5D2-50196CC69396}" type="datetime1">
              <a:rPr lang="en-US" smtClean="0"/>
              <a:pPr/>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4287581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mp; CONTENT">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11109600" cy="1080000"/>
          </a:xfrm>
        </p:spPr>
        <p:txBody>
          <a:bodyPr/>
          <a:lstStyle/>
          <a:p>
            <a:r>
              <a:rPr lang="en-US" dirty="0"/>
              <a:t>Click to edit Master title style</a:t>
            </a:r>
          </a:p>
        </p:txBody>
      </p:sp>
      <p:sp>
        <p:nvSpPr>
          <p:cNvPr id="13"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3" name="Content"/>
          <p:cNvSpPr>
            <a:spLocks noGrp="1"/>
          </p:cNvSpPr>
          <p:nvPr>
            <p:ph idx="1"/>
          </p:nvPr>
        </p:nvSpPr>
        <p:spPr bwMode="gray">
          <a:xfrm>
            <a:off x="540000" y="1512000"/>
            <a:ext cx="11109600" cy="429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cNvSpPr>
            <a:spLocks noGrp="1"/>
          </p:cNvSpPr>
          <p:nvPr>
            <p:ph type="dt" sz="half" idx="10"/>
          </p:nvPr>
        </p:nvSpPr>
        <p:spPr bwMode="gray">
          <a:xfrm>
            <a:off x="10209600" y="6084000"/>
            <a:ext cx="1440000" cy="360000"/>
          </a:xfrm>
          <a:prstGeom prst="rect">
            <a:avLst/>
          </a:prstGeom>
        </p:spPr>
        <p:txBody>
          <a:bodyPr/>
          <a:lstStyle/>
          <a:p>
            <a:fld id="{606AAF80-12B8-4EDB-95D5-41BA93DEED74}" type="datetime1">
              <a:rPr lang="en-US" smtClean="0"/>
              <a:t>5/9/2019</a:t>
            </a:fld>
            <a:endParaRPr lang="en-US" dirty="0"/>
          </a:p>
        </p:txBody>
      </p:sp>
      <p:sp>
        <p:nvSpPr>
          <p:cNvPr id="5" name="Footer"/>
          <p:cNvSpPr>
            <a:spLocks noGrp="1"/>
          </p:cNvSpPr>
          <p:nvPr>
            <p:ph type="ftr" sz="quarter" idx="11"/>
          </p:nvPr>
        </p:nvSpPr>
        <p:spPr bwMode="gray"/>
        <p:txBody>
          <a:bodyPr/>
          <a:lstStyle/>
          <a:p>
            <a:r>
              <a:rPr lang="en-US" dirty="0"/>
              <a:t>Presentation Title</a:t>
            </a:r>
          </a:p>
        </p:txBody>
      </p:sp>
      <p:sp>
        <p:nvSpPr>
          <p:cNvPr id="6"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147108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mp; CONTENT">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11109600" cy="1080000"/>
          </a:xfrm>
        </p:spPr>
        <p:txBody>
          <a:bodyPr/>
          <a:lstStyle/>
          <a:p>
            <a:r>
              <a:rPr lang="en-US" dirty="0"/>
              <a:t>Click to edit Master title style</a:t>
            </a:r>
          </a:p>
        </p:txBody>
      </p:sp>
      <p:sp>
        <p:nvSpPr>
          <p:cNvPr id="8"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3" name="Content 1"/>
          <p:cNvSpPr>
            <a:spLocks noGrp="1"/>
          </p:cNvSpPr>
          <p:nvPr>
            <p:ph sz="half" idx="1"/>
          </p:nvPr>
        </p:nvSpPr>
        <p:spPr bwMode="gray">
          <a:xfrm>
            <a:off x="540000" y="1512000"/>
            <a:ext cx="5338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2"/>
          <p:cNvSpPr>
            <a:spLocks noGrp="1"/>
          </p:cNvSpPr>
          <p:nvPr>
            <p:ph sz="half" idx="2"/>
          </p:nvPr>
        </p:nvSpPr>
        <p:spPr bwMode="gray">
          <a:xfrm>
            <a:off x="6310800" y="1512000"/>
            <a:ext cx="53388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cNvSpPr>
            <a:spLocks noGrp="1"/>
          </p:cNvSpPr>
          <p:nvPr>
            <p:ph type="dt" sz="half" idx="10"/>
          </p:nvPr>
        </p:nvSpPr>
        <p:spPr bwMode="gray">
          <a:xfrm>
            <a:off x="10209600" y="6084000"/>
            <a:ext cx="1440000" cy="360000"/>
          </a:xfrm>
          <a:prstGeom prst="rect">
            <a:avLst/>
          </a:prstGeom>
        </p:spPr>
        <p:txBody>
          <a:bodyPr/>
          <a:lstStyle/>
          <a:p>
            <a:fld id="{F4364AD9-C477-4E61-92CE-21CC791FB6A7}" type="datetime1">
              <a:rPr lang="en-US" smtClean="0"/>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1079914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mp; CONTENT">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11109600" cy="1080000"/>
          </a:xfrm>
        </p:spPr>
        <p:txBody>
          <a:bodyPr/>
          <a:lstStyle/>
          <a:p>
            <a:r>
              <a:rPr lang="en-US" dirty="0"/>
              <a:t>Click to edit Master title style</a:t>
            </a:r>
          </a:p>
        </p:txBody>
      </p:sp>
      <p:sp>
        <p:nvSpPr>
          <p:cNvPr id="8"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3" name="Content 1"/>
          <p:cNvSpPr>
            <a:spLocks noGrp="1"/>
          </p:cNvSpPr>
          <p:nvPr>
            <p:ph sz="half" idx="1"/>
          </p:nvPr>
        </p:nvSpPr>
        <p:spPr bwMode="gray">
          <a:xfrm>
            <a:off x="540000" y="1512000"/>
            <a:ext cx="34164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2"/>
          <p:cNvSpPr>
            <a:spLocks noGrp="1"/>
          </p:cNvSpPr>
          <p:nvPr>
            <p:ph sz="half" idx="14"/>
          </p:nvPr>
        </p:nvSpPr>
        <p:spPr bwMode="gray">
          <a:xfrm>
            <a:off x="4386600" y="1512000"/>
            <a:ext cx="34164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3"/>
          <p:cNvSpPr>
            <a:spLocks noGrp="1"/>
          </p:cNvSpPr>
          <p:nvPr>
            <p:ph sz="half" idx="2"/>
          </p:nvPr>
        </p:nvSpPr>
        <p:spPr bwMode="gray">
          <a:xfrm>
            <a:off x="8233200" y="1512000"/>
            <a:ext cx="3416400"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cNvSpPr>
            <a:spLocks noGrp="1"/>
          </p:cNvSpPr>
          <p:nvPr>
            <p:ph type="dt" sz="half" idx="10"/>
          </p:nvPr>
        </p:nvSpPr>
        <p:spPr bwMode="gray">
          <a:xfrm>
            <a:off x="10209600" y="6084000"/>
            <a:ext cx="1440000" cy="360000"/>
          </a:xfrm>
          <a:prstGeom prst="rect">
            <a:avLst/>
          </a:prstGeom>
        </p:spPr>
        <p:txBody>
          <a:bodyPr/>
          <a:lstStyle/>
          <a:p>
            <a:fld id="{43308448-C78B-4FA8-BDAB-795D4EFAE105}" type="datetime1">
              <a:rPr lang="en-US" smtClean="0"/>
              <a:t>5/9/2019</a:t>
            </a:fld>
            <a:endParaRPr lang="en-US" dirty="0"/>
          </a:p>
        </p:txBody>
      </p:sp>
      <p:sp>
        <p:nvSpPr>
          <p:cNvPr id="6" name="Footer"/>
          <p:cNvSpPr>
            <a:spLocks noGrp="1"/>
          </p:cNvSpPr>
          <p:nvPr>
            <p:ph type="ftr" sz="quarter" idx="11"/>
          </p:nvPr>
        </p:nvSpPr>
        <p:spPr bwMode="gray"/>
        <p:txBody>
          <a:bodyPr/>
          <a:lstStyle/>
          <a:p>
            <a:r>
              <a:rPr lang="en-US" dirty="0"/>
              <a:t>Presentation Title</a:t>
            </a:r>
          </a:p>
        </p:txBody>
      </p:sp>
      <p:sp>
        <p:nvSpPr>
          <p:cNvPr id="7" name="Slide Number"/>
          <p:cNvSpPr>
            <a:spLocks noGrp="1"/>
          </p:cNvSpPr>
          <p:nvPr>
            <p:ph type="sldNum" sz="quarter" idx="12"/>
          </p:nvPr>
        </p:nvSpPr>
        <p:spPr bwMode="gray"/>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368990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BOXES">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11109600" cy="1080000"/>
          </a:xfrm>
        </p:spPr>
        <p:txBody>
          <a:bodyPr/>
          <a:lstStyle>
            <a:lvl1pPr>
              <a:defRPr/>
            </a:lvl1pPr>
          </a:lstStyle>
          <a:p>
            <a:r>
              <a:rPr lang="en-US" dirty="0"/>
              <a:t>Click to edit Master title style</a:t>
            </a:r>
          </a:p>
        </p:txBody>
      </p:sp>
      <p:sp>
        <p:nvSpPr>
          <p:cNvPr id="10"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3" name="Text 1"/>
          <p:cNvSpPr>
            <a:spLocks noGrp="1"/>
          </p:cNvSpPr>
          <p:nvPr>
            <p:ph type="body" idx="1"/>
          </p:nvPr>
        </p:nvSpPr>
        <p:spPr bwMode="gray">
          <a:xfrm>
            <a:off x="540000" y="1512000"/>
            <a:ext cx="5338800" cy="360000"/>
          </a:xfrm>
          <a:noFill/>
        </p:spPr>
        <p:txBody>
          <a:bodyPr lIns="252000" rIns="144000" anchor="ctr"/>
          <a:lstStyle>
            <a:lvl1pPr marL="0" indent="0">
              <a:lnSpc>
                <a:spcPct val="100000"/>
              </a:lnSpc>
              <a:buNone/>
              <a:defRPr sz="2800" b="1" i="0">
                <a:solidFill>
                  <a:schemeClr val="tx1"/>
                </a:solidFill>
                <a:latin typeface="Arial Narrow Negrita"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1"/>
          <p:cNvSpPr>
            <a:spLocks noGrp="1"/>
          </p:cNvSpPr>
          <p:nvPr>
            <p:ph sz="half" idx="2"/>
          </p:nvPr>
        </p:nvSpPr>
        <p:spPr bwMode="gray">
          <a:xfrm>
            <a:off x="540000" y="1872000"/>
            <a:ext cx="5338800" cy="1573200"/>
          </a:xfrm>
          <a:solidFill>
            <a:schemeClr val="bg1">
              <a:lumMod val="95000"/>
            </a:schemeClr>
          </a:solid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2"/>
          <p:cNvSpPr>
            <a:spLocks noGrp="1"/>
          </p:cNvSpPr>
          <p:nvPr>
            <p:ph type="body" sz="quarter" idx="3"/>
          </p:nvPr>
        </p:nvSpPr>
        <p:spPr bwMode="gray">
          <a:xfrm>
            <a:off x="6310800" y="1512000"/>
            <a:ext cx="5338800" cy="360000"/>
          </a:xfrm>
          <a:noFill/>
        </p:spPr>
        <p:txBody>
          <a:bodyPr lIns="252000" rIns="144000" anchor="ctr"/>
          <a:lstStyle>
            <a:lvl1pPr marL="0" indent="0">
              <a:lnSpc>
                <a:spcPct val="100000"/>
              </a:lnSpc>
              <a:buNone/>
              <a:defRPr sz="2800" b="1" i="0">
                <a:solidFill>
                  <a:schemeClr val="tx1"/>
                </a:solidFill>
                <a:latin typeface="Arial Narrow Negrita"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2"/>
          <p:cNvSpPr>
            <a:spLocks noGrp="1"/>
          </p:cNvSpPr>
          <p:nvPr>
            <p:ph sz="quarter" idx="4"/>
          </p:nvPr>
        </p:nvSpPr>
        <p:spPr bwMode="gray">
          <a:xfrm>
            <a:off x="6310800" y="1872000"/>
            <a:ext cx="5338800" cy="1573200"/>
          </a:xfrm>
          <a:solidFill>
            <a:schemeClr val="bg1">
              <a:lumMod val="95000"/>
            </a:schemeClr>
          </a:solid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ext 3"/>
          <p:cNvSpPr>
            <a:spLocks noGrp="1"/>
          </p:cNvSpPr>
          <p:nvPr>
            <p:ph type="body" idx="14"/>
          </p:nvPr>
        </p:nvSpPr>
        <p:spPr bwMode="gray">
          <a:xfrm>
            <a:off x="540000" y="3877200"/>
            <a:ext cx="5338800" cy="360000"/>
          </a:xfrm>
          <a:noFill/>
        </p:spPr>
        <p:txBody>
          <a:bodyPr lIns="252000" rIns="144000" anchor="ctr"/>
          <a:lstStyle>
            <a:lvl1pPr marL="0" indent="0">
              <a:lnSpc>
                <a:spcPct val="100000"/>
              </a:lnSpc>
              <a:buNone/>
              <a:defRPr sz="2800" b="1" i="0">
                <a:solidFill>
                  <a:schemeClr val="tx1"/>
                </a:solidFill>
                <a:latin typeface="Arial Narrow Negrita"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3"/>
          <p:cNvSpPr>
            <a:spLocks noGrp="1"/>
          </p:cNvSpPr>
          <p:nvPr>
            <p:ph sz="half" idx="15"/>
          </p:nvPr>
        </p:nvSpPr>
        <p:spPr bwMode="gray">
          <a:xfrm>
            <a:off x="540000" y="4237200"/>
            <a:ext cx="5338800" cy="1573200"/>
          </a:xfrm>
          <a:solidFill>
            <a:schemeClr val="bg1">
              <a:lumMod val="95000"/>
            </a:schemeClr>
          </a:solid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4"/>
          <p:cNvSpPr>
            <a:spLocks noGrp="1"/>
          </p:cNvSpPr>
          <p:nvPr>
            <p:ph type="body" sz="quarter" idx="16"/>
          </p:nvPr>
        </p:nvSpPr>
        <p:spPr bwMode="gray">
          <a:xfrm>
            <a:off x="6310800" y="3877200"/>
            <a:ext cx="5338800" cy="360000"/>
          </a:xfrm>
          <a:noFill/>
        </p:spPr>
        <p:txBody>
          <a:bodyPr lIns="252000" rIns="144000" anchor="ctr"/>
          <a:lstStyle>
            <a:lvl1pPr marL="0" indent="0">
              <a:lnSpc>
                <a:spcPct val="100000"/>
              </a:lnSpc>
              <a:buNone/>
              <a:defRPr sz="2800" b="1" i="0">
                <a:solidFill>
                  <a:schemeClr val="tx1"/>
                </a:solidFill>
                <a:latin typeface="Arial Narrow Negrita"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4"/>
          <p:cNvSpPr>
            <a:spLocks noGrp="1"/>
          </p:cNvSpPr>
          <p:nvPr>
            <p:ph sz="quarter" idx="17"/>
          </p:nvPr>
        </p:nvSpPr>
        <p:spPr bwMode="gray">
          <a:xfrm>
            <a:off x="6310800" y="4237200"/>
            <a:ext cx="5338800" cy="1573200"/>
          </a:xfrm>
          <a:solidFill>
            <a:schemeClr val="bg1">
              <a:lumMod val="95000"/>
            </a:schemeClr>
          </a:solidFill>
        </p:spPr>
        <p:txBody>
          <a:bodyPr lIns="252000" tIns="252000" rIns="252000" bIns="252000"/>
          <a:lstStyle>
            <a:lvl1pPr marL="0" indent="0">
              <a:buNone/>
              <a:defRPr sz="1600"/>
            </a:lvl1pPr>
            <a:lvl2pPr marL="450000" indent="0">
              <a:buNone/>
              <a:defRPr sz="1400"/>
            </a:lvl2pPr>
            <a:lvl3pPr marL="810000" indent="0">
              <a:buNone/>
              <a:defRPr sz="1200"/>
            </a:lvl3pPr>
            <a:lvl4pPr marL="1170000" indent="0">
              <a:buNone/>
              <a:defRPr sz="1100"/>
            </a:lvl4pPr>
            <a:lvl5pPr>
              <a:defRPr sz="11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Date"/>
          <p:cNvSpPr>
            <a:spLocks noGrp="1"/>
          </p:cNvSpPr>
          <p:nvPr>
            <p:ph type="dt" sz="half" idx="10"/>
          </p:nvPr>
        </p:nvSpPr>
        <p:spPr bwMode="gray">
          <a:xfrm>
            <a:off x="10209600" y="6084000"/>
            <a:ext cx="1440000" cy="360000"/>
          </a:xfrm>
          <a:prstGeom prst="rect">
            <a:avLst/>
          </a:prstGeom>
        </p:spPr>
        <p:txBody>
          <a:bodyPr/>
          <a:lstStyle/>
          <a:p>
            <a:fld id="{AB573B16-3B62-4679-A1D5-AFA2CE8F3422}" type="datetime1">
              <a:rPr lang="en-US" smtClean="0"/>
              <a:t>5/9/2019</a:t>
            </a:fld>
            <a:endParaRPr lang="en-US" dirty="0"/>
          </a:p>
        </p:txBody>
      </p:sp>
      <p:sp>
        <p:nvSpPr>
          <p:cNvPr id="8" name="Footer"/>
          <p:cNvSpPr>
            <a:spLocks noGrp="1"/>
          </p:cNvSpPr>
          <p:nvPr>
            <p:ph type="ftr" sz="quarter" idx="11"/>
          </p:nvPr>
        </p:nvSpPr>
        <p:spPr bwMode="gray"/>
        <p:txBody>
          <a:bodyPr/>
          <a:lstStyle/>
          <a:p>
            <a:r>
              <a:rPr lang="en-US" dirty="0"/>
              <a:t>Presentation Title</a:t>
            </a:r>
          </a:p>
        </p:txBody>
      </p:sp>
      <p:sp>
        <p:nvSpPr>
          <p:cNvPr id="9" name="Slide Number"/>
          <p:cNvSpPr>
            <a:spLocks noGrp="1"/>
          </p:cNvSpPr>
          <p:nvPr>
            <p:ph type="sldNum" sz="quarter" idx="12"/>
          </p:nvPr>
        </p:nvSpPr>
        <p:spPr bwMode="gray">
          <a:xfrm>
            <a:off x="540000" y="6084000"/>
            <a:ext cx="900000" cy="360000"/>
          </a:xfrm>
        </p:spPr>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151719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TEXTBOXES">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xmlns="" id="{F5D96C76-E25F-4536-92F8-FD1FC73816DB}"/>
              </a:ext>
            </a:extLst>
          </p:cNvPr>
          <p:cNvSpPr/>
          <p:nvPr userDrawn="1"/>
        </p:nvSpPr>
        <p:spPr>
          <a:xfrm>
            <a:off x="4147200" y="1512000"/>
            <a:ext cx="7502400" cy="133560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dirty="0"/>
          </a:p>
        </p:txBody>
      </p:sp>
      <p:sp>
        <p:nvSpPr>
          <p:cNvPr id="14" name="Rectángulo 13">
            <a:extLst>
              <a:ext uri="{FF2B5EF4-FFF2-40B4-BE49-F238E27FC236}">
                <a16:creationId xmlns:a16="http://schemas.microsoft.com/office/drawing/2014/main" xmlns="" id="{64F5891E-C5AF-4051-9DC7-1F034E7FD79E}"/>
              </a:ext>
            </a:extLst>
          </p:cNvPr>
          <p:cNvSpPr/>
          <p:nvPr userDrawn="1"/>
        </p:nvSpPr>
        <p:spPr>
          <a:xfrm>
            <a:off x="4147200" y="3002175"/>
            <a:ext cx="7502400" cy="133560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dirty="0"/>
          </a:p>
        </p:txBody>
      </p:sp>
      <p:sp>
        <p:nvSpPr>
          <p:cNvPr id="16" name="Rectángulo 15">
            <a:extLst>
              <a:ext uri="{FF2B5EF4-FFF2-40B4-BE49-F238E27FC236}">
                <a16:creationId xmlns:a16="http://schemas.microsoft.com/office/drawing/2014/main" xmlns="" id="{B8C2076D-90AF-4B1B-B338-BDFDCC4B1D59}"/>
              </a:ext>
            </a:extLst>
          </p:cNvPr>
          <p:cNvSpPr/>
          <p:nvPr userDrawn="1"/>
        </p:nvSpPr>
        <p:spPr>
          <a:xfrm>
            <a:off x="4147200" y="4474650"/>
            <a:ext cx="7502400" cy="133560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de-DE" dirty="0"/>
          </a:p>
        </p:txBody>
      </p:sp>
      <p:sp>
        <p:nvSpPr>
          <p:cNvPr id="2" name="Title"/>
          <p:cNvSpPr>
            <a:spLocks noGrp="1"/>
          </p:cNvSpPr>
          <p:nvPr>
            <p:ph type="title"/>
          </p:nvPr>
        </p:nvSpPr>
        <p:spPr bwMode="gray">
          <a:xfrm>
            <a:off x="540000" y="432000"/>
            <a:ext cx="11109600" cy="1080000"/>
          </a:xfrm>
        </p:spPr>
        <p:txBody>
          <a:bodyPr/>
          <a:lstStyle>
            <a:lvl1pPr>
              <a:defRPr/>
            </a:lvl1pPr>
          </a:lstStyle>
          <a:p>
            <a:r>
              <a:rPr lang="en-US" dirty="0"/>
              <a:t>Click to edit Master title style</a:t>
            </a:r>
          </a:p>
        </p:txBody>
      </p:sp>
      <p:sp>
        <p:nvSpPr>
          <p:cNvPr id="10" name="Subtitle"/>
          <p:cNvSpPr>
            <a:spLocks noGrp="1"/>
          </p:cNvSpPr>
          <p:nvPr>
            <p:ph type="body" sz="quarter" idx="13" hasCustomPrompt="1"/>
          </p:nvPr>
        </p:nvSpPr>
        <p:spPr bwMode="gray">
          <a:xfrm>
            <a:off x="540000" y="972000"/>
            <a:ext cx="11109600" cy="540000"/>
          </a:xfrm>
        </p:spPr>
        <p:txBody>
          <a:bodyPr/>
          <a:lstStyle>
            <a:lvl1pPr marL="0" indent="0">
              <a:buNone/>
              <a:defRPr baseline="0">
                <a:solidFill>
                  <a:schemeClr val="bg1">
                    <a:lumMod val="50000"/>
                  </a:schemeClr>
                </a:solidFill>
              </a:defRPr>
            </a:lvl1pPr>
          </a:lstStyle>
          <a:p>
            <a:pPr lvl="0"/>
            <a:r>
              <a:rPr lang="en-US" dirty="0"/>
              <a:t>Enter your subtitle here</a:t>
            </a:r>
          </a:p>
        </p:txBody>
      </p:sp>
      <p:sp>
        <p:nvSpPr>
          <p:cNvPr id="43" name="Text 1"/>
          <p:cNvSpPr>
            <a:spLocks noGrp="1"/>
          </p:cNvSpPr>
          <p:nvPr>
            <p:ph type="body" idx="24" hasCustomPrompt="1"/>
          </p:nvPr>
        </p:nvSpPr>
        <p:spPr bwMode="gray">
          <a:xfrm>
            <a:off x="540000" y="1512000"/>
            <a:ext cx="4489200" cy="1335600"/>
          </a:xfrm>
          <a:solidFill>
            <a:schemeClr val="accent1">
              <a:lumMod val="60000"/>
              <a:lumOff val="40000"/>
            </a:schemeClr>
          </a:solidFill>
        </p:spPr>
        <p:txBody>
          <a:bodyPr lIns="252000" tIns="252000" rIns="252000" bIns="252000" anchor="ctr"/>
          <a:lstStyle>
            <a:lvl1pPr marL="0" indent="0">
              <a:buNone/>
              <a:defRPr sz="20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1" name="Text 2"/>
          <p:cNvSpPr>
            <a:spLocks noGrp="1"/>
          </p:cNvSpPr>
          <p:nvPr>
            <p:ph type="body" idx="22" hasCustomPrompt="1"/>
          </p:nvPr>
        </p:nvSpPr>
        <p:spPr bwMode="gray">
          <a:xfrm>
            <a:off x="540000" y="2993325"/>
            <a:ext cx="4489200" cy="1335600"/>
          </a:xfrm>
          <a:solidFill>
            <a:schemeClr val="accent1">
              <a:lumMod val="60000"/>
              <a:lumOff val="40000"/>
            </a:schemeClr>
          </a:solidFill>
        </p:spPr>
        <p:txBody>
          <a:bodyPr lIns="252000" tIns="252000" rIns="252000" bIns="252000" anchor="ctr"/>
          <a:lstStyle>
            <a:lvl1pPr marL="0" indent="0">
              <a:buNone/>
              <a:defRPr sz="20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3"/>
          <p:cNvSpPr>
            <a:spLocks noGrp="1"/>
          </p:cNvSpPr>
          <p:nvPr>
            <p:ph type="body" idx="18" hasCustomPrompt="1"/>
          </p:nvPr>
        </p:nvSpPr>
        <p:spPr bwMode="gray">
          <a:xfrm>
            <a:off x="540000" y="4474650"/>
            <a:ext cx="4489200" cy="1335600"/>
          </a:xfrm>
          <a:solidFill>
            <a:schemeClr val="accent1">
              <a:lumMod val="60000"/>
              <a:lumOff val="40000"/>
            </a:schemeClr>
          </a:solidFill>
        </p:spPr>
        <p:txBody>
          <a:bodyPr lIns="252000" tIns="252000" rIns="252000" bIns="252000" anchor="ctr"/>
          <a:lstStyle>
            <a:lvl1pPr marL="0" indent="0">
              <a:buNone/>
              <a:defRPr sz="20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7" name="Date"/>
          <p:cNvSpPr>
            <a:spLocks noGrp="1"/>
          </p:cNvSpPr>
          <p:nvPr>
            <p:ph type="dt" sz="half" idx="10"/>
          </p:nvPr>
        </p:nvSpPr>
        <p:spPr bwMode="gray">
          <a:xfrm>
            <a:off x="10209600" y="6084000"/>
            <a:ext cx="1440000" cy="360000"/>
          </a:xfrm>
          <a:prstGeom prst="rect">
            <a:avLst/>
          </a:prstGeom>
        </p:spPr>
        <p:txBody>
          <a:bodyPr/>
          <a:lstStyle/>
          <a:p>
            <a:fld id="{6772282F-0B9E-4784-8301-73CAB8CC751E}" type="datetime1">
              <a:rPr lang="en-US" smtClean="0"/>
              <a:t>5/9/2019</a:t>
            </a:fld>
            <a:endParaRPr lang="en-US" dirty="0"/>
          </a:p>
        </p:txBody>
      </p:sp>
      <p:sp>
        <p:nvSpPr>
          <p:cNvPr id="8" name="Footer"/>
          <p:cNvSpPr>
            <a:spLocks noGrp="1"/>
          </p:cNvSpPr>
          <p:nvPr>
            <p:ph type="ftr" sz="quarter" idx="11"/>
          </p:nvPr>
        </p:nvSpPr>
        <p:spPr bwMode="gray"/>
        <p:txBody>
          <a:bodyPr/>
          <a:lstStyle/>
          <a:p>
            <a:r>
              <a:rPr lang="en-US" dirty="0"/>
              <a:t>Presentation Title</a:t>
            </a:r>
          </a:p>
        </p:txBody>
      </p:sp>
      <p:sp>
        <p:nvSpPr>
          <p:cNvPr id="9" name="Slide Number"/>
          <p:cNvSpPr>
            <a:spLocks noGrp="1"/>
          </p:cNvSpPr>
          <p:nvPr>
            <p:ph type="sldNum" sz="quarter" idx="12"/>
          </p:nvPr>
        </p:nvSpPr>
        <p:spPr bwMode="gray">
          <a:xfrm>
            <a:off x="540000" y="6084000"/>
            <a:ext cx="900000" cy="360000"/>
          </a:xfrm>
        </p:spPr>
        <p:txBody>
          <a:bodyPr/>
          <a:lstStyle/>
          <a:p>
            <a:fld id="{02CEFE82-39F2-4F47-8A0C-D5AB3496FA5C}" type="slidenum">
              <a:rPr lang="en-US" smtClean="0"/>
              <a:t>‹Nº›</a:t>
            </a:fld>
            <a:endParaRPr lang="en-US" dirty="0"/>
          </a:p>
        </p:txBody>
      </p:sp>
    </p:spTree>
    <p:extLst>
      <p:ext uri="{BB962C8B-B14F-4D97-AF65-F5344CB8AC3E}">
        <p14:creationId xmlns:p14="http://schemas.microsoft.com/office/powerpoint/2010/main" val="4043466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cNvSpPr>
            <a:spLocks noGrp="1"/>
          </p:cNvSpPr>
          <p:nvPr>
            <p:ph type="title"/>
          </p:nvPr>
        </p:nvSpPr>
        <p:spPr bwMode="gray">
          <a:xfrm>
            <a:off x="540000" y="432000"/>
            <a:ext cx="11109600" cy="1080000"/>
          </a:xfrm>
          <a:prstGeom prst="rect">
            <a:avLst/>
          </a:prstGeom>
        </p:spPr>
        <p:txBody>
          <a:bodyPr vert="horz" lIns="0" tIns="0" rIns="0" bIns="0" rtlCol="0" anchor="t">
            <a:noAutofit/>
          </a:bodyPr>
          <a:lstStyle/>
          <a:p>
            <a:r>
              <a:rPr lang="en-US" dirty="0"/>
              <a:t>Click to edit Master title style</a:t>
            </a:r>
          </a:p>
        </p:txBody>
      </p:sp>
      <p:sp>
        <p:nvSpPr>
          <p:cNvPr id="3" name="Content"/>
          <p:cNvSpPr>
            <a:spLocks noGrp="1"/>
          </p:cNvSpPr>
          <p:nvPr>
            <p:ph type="body" idx="1"/>
          </p:nvPr>
        </p:nvSpPr>
        <p:spPr bwMode="gray">
          <a:xfrm>
            <a:off x="540000" y="1512000"/>
            <a:ext cx="11109600" cy="42984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cNvSpPr>
            <a:spLocks noGrp="1"/>
          </p:cNvSpPr>
          <p:nvPr>
            <p:ph type="ftr" sz="quarter" idx="3"/>
          </p:nvPr>
        </p:nvSpPr>
        <p:spPr bwMode="gray">
          <a:xfrm>
            <a:off x="3934800" y="6084000"/>
            <a:ext cx="4320000" cy="360000"/>
          </a:xfrm>
          <a:prstGeom prst="rect">
            <a:avLst/>
          </a:prstGeom>
        </p:spPr>
        <p:txBody>
          <a:bodyPr vert="horz" lIns="0" tIns="0" rIns="0" bIns="0" rtlCol="0" anchor="b"/>
          <a:lstStyle>
            <a:lvl1pPr algn="ctr">
              <a:defRPr sz="1200">
                <a:solidFill>
                  <a:schemeClr val="bg1">
                    <a:lumMod val="50000"/>
                  </a:schemeClr>
                </a:solidFill>
              </a:defRPr>
            </a:lvl1pPr>
          </a:lstStyle>
          <a:p>
            <a:r>
              <a:rPr lang="en-US" dirty="0"/>
              <a:t>Presentation Title</a:t>
            </a:r>
          </a:p>
        </p:txBody>
      </p:sp>
      <p:sp>
        <p:nvSpPr>
          <p:cNvPr id="6" name="Slide Number"/>
          <p:cNvSpPr>
            <a:spLocks noGrp="1"/>
          </p:cNvSpPr>
          <p:nvPr>
            <p:ph type="sldNum" sz="quarter" idx="4"/>
          </p:nvPr>
        </p:nvSpPr>
        <p:spPr bwMode="gray">
          <a:xfrm>
            <a:off x="540000" y="6084000"/>
            <a:ext cx="900000" cy="360000"/>
          </a:xfrm>
          <a:prstGeom prst="rect">
            <a:avLst/>
          </a:prstGeom>
        </p:spPr>
        <p:txBody>
          <a:bodyPr vert="horz" lIns="0" tIns="0" rIns="0" bIns="0" rtlCol="0" anchor="b"/>
          <a:lstStyle>
            <a:lvl1pPr algn="l">
              <a:defRPr sz="1200">
                <a:solidFill>
                  <a:schemeClr val="bg1">
                    <a:lumMod val="50000"/>
                  </a:schemeClr>
                </a:solidFill>
              </a:defRPr>
            </a:lvl1pPr>
          </a:lstStyle>
          <a:p>
            <a:fld id="{02CEFE82-39F2-4F47-8A0C-D5AB3496FA5C}" type="slidenum">
              <a:rPr lang="en-US" smtClean="0"/>
              <a:pPr/>
              <a:t>‹Nº›</a:t>
            </a:fld>
            <a:endParaRPr lang="en-US" dirty="0"/>
          </a:p>
        </p:txBody>
      </p:sp>
      <p:grpSp>
        <p:nvGrpSpPr>
          <p:cNvPr id="7" name="Agrupar 6"/>
          <p:cNvGrpSpPr/>
          <p:nvPr userDrawn="1"/>
        </p:nvGrpSpPr>
        <p:grpSpPr>
          <a:xfrm>
            <a:off x="9798627" y="6161136"/>
            <a:ext cx="1981410" cy="461663"/>
            <a:chOff x="9798627" y="6161136"/>
            <a:chExt cx="1981410" cy="461663"/>
          </a:xfrm>
        </p:grpSpPr>
        <p:grpSp>
          <p:nvGrpSpPr>
            <p:cNvPr id="8" name="Agrupar 7"/>
            <p:cNvGrpSpPr/>
            <p:nvPr userDrawn="1"/>
          </p:nvGrpSpPr>
          <p:grpSpPr>
            <a:xfrm>
              <a:off x="9798627" y="6219854"/>
              <a:ext cx="1927572" cy="310056"/>
              <a:chOff x="7240314" y="4677103"/>
              <a:chExt cx="1488527" cy="310056"/>
            </a:xfrm>
          </p:grpSpPr>
          <p:pic>
            <p:nvPicPr>
              <p:cNvPr id="12" name="Imagen 11" descr="/Users/marcrius/Library/Mobile Documents/4R6749AYRE~com~pixelmatorteam~pixelmator/Documents/Ribas5.png"/>
              <p:cNvPicPr/>
              <p:nvPr userDrawn="1"/>
            </p:nvPicPr>
            <p:blipFill>
              <a:blip r:embed="rId26" cstate="print">
                <a:extLst>
                  <a:ext uri="{28A0092B-C50C-407E-A947-70E740481C1C}">
                    <a14:useLocalDpi xmlns:a14="http://schemas.microsoft.com/office/drawing/2010/main"/>
                  </a:ext>
                </a:extLst>
              </a:blip>
              <a:srcRect/>
              <a:stretch>
                <a:fillRect/>
              </a:stretch>
            </p:blipFill>
            <p:spPr bwMode="auto">
              <a:xfrm>
                <a:off x="7625933" y="4733421"/>
                <a:ext cx="1102908" cy="195931"/>
              </a:xfrm>
              <a:prstGeom prst="rect">
                <a:avLst/>
              </a:prstGeom>
              <a:noFill/>
              <a:ln>
                <a:noFill/>
              </a:ln>
            </p:spPr>
          </p:pic>
          <p:pic>
            <p:nvPicPr>
              <p:cNvPr id="13" name="Imagen 12"/>
              <p:cNvPicPr>
                <a:picLocks noChangeAspect="1"/>
              </p:cNvPicPr>
              <p:nvPr userDrawn="1"/>
            </p:nvPicPr>
            <p:blipFill>
              <a:blip r:embed="rId27" cstate="print">
                <a:extLst>
                  <a:ext uri="{28A0092B-C50C-407E-A947-70E740481C1C}">
                    <a14:useLocalDpi xmlns:a14="http://schemas.microsoft.com/office/drawing/2010/main"/>
                  </a:ext>
                </a:extLst>
              </a:blip>
              <a:stretch>
                <a:fillRect/>
              </a:stretch>
            </p:blipFill>
            <p:spPr>
              <a:xfrm>
                <a:off x="7240314" y="4677103"/>
                <a:ext cx="990600" cy="310056"/>
              </a:xfrm>
              <a:prstGeom prst="rect">
                <a:avLst/>
              </a:prstGeom>
            </p:spPr>
          </p:pic>
          <p:pic>
            <p:nvPicPr>
              <p:cNvPr id="14" name="Imagen 13"/>
              <p:cNvPicPr>
                <a:picLocks noChangeAspect="1"/>
              </p:cNvPicPr>
              <p:nvPr userDrawn="1"/>
            </p:nvPicPr>
            <p:blipFill>
              <a:blip r:embed="rId28" cstate="print">
                <a:extLst>
                  <a:ext uri="{28A0092B-C50C-407E-A947-70E740481C1C}">
                    <a14:useLocalDpi xmlns:a14="http://schemas.microsoft.com/office/drawing/2010/main"/>
                  </a:ext>
                </a:extLst>
              </a:blip>
              <a:stretch>
                <a:fillRect/>
              </a:stretch>
            </p:blipFill>
            <p:spPr>
              <a:xfrm>
                <a:off x="7621889" y="4703540"/>
                <a:ext cx="555498" cy="225812"/>
              </a:xfrm>
              <a:prstGeom prst="rect">
                <a:avLst/>
              </a:prstGeom>
            </p:spPr>
          </p:pic>
        </p:grpSp>
        <p:sp>
          <p:nvSpPr>
            <p:cNvPr id="9" name="CuadroTexto 8"/>
            <p:cNvSpPr txBox="1"/>
            <p:nvPr userDrawn="1"/>
          </p:nvSpPr>
          <p:spPr>
            <a:xfrm>
              <a:off x="11004610" y="6212695"/>
              <a:ext cx="775427" cy="400108"/>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1" hangingPunct="0">
                <a:lnSpc>
                  <a:spcPct val="100000"/>
                </a:lnSpc>
                <a:spcBef>
                  <a:spcPts val="0"/>
                </a:spcBef>
                <a:spcAft>
                  <a:spcPts val="0"/>
                </a:spcAft>
                <a:buClrTx/>
                <a:buSzTx/>
                <a:buFontTx/>
                <a:buNone/>
                <a:tabLst/>
              </a:pPr>
              <a:r>
                <a:rPr kumimoji="0" lang="es-ES_tradnl" sz="1000" b="0" i="0" u="none" strike="noStrike" cap="none" spc="0" normalizeH="0" baseline="0" dirty="0">
                  <a:ln>
                    <a:noFill/>
                  </a:ln>
                  <a:solidFill>
                    <a:schemeClr val="bg1">
                      <a:lumMod val="65000"/>
                    </a:schemeClr>
                  </a:solidFill>
                  <a:effectLst/>
                  <a:uFillTx/>
                  <a:latin typeface="Helvetica Neue" charset="0"/>
                  <a:ea typeface="Helvetica Neue" charset="0"/>
                  <a:cs typeface="Helvetica Neue" charset="0"/>
                  <a:sym typeface="Arial"/>
                </a:rPr>
                <a:t>30 años</a:t>
              </a:r>
            </a:p>
            <a:p>
              <a:pPr marL="0" marR="0" indent="0" algn="ctr" defTabSz="914400" rtl="0" fontAlgn="auto" latinLnBrk="1" hangingPunct="0">
                <a:lnSpc>
                  <a:spcPct val="100000"/>
                </a:lnSpc>
                <a:spcBef>
                  <a:spcPts val="0"/>
                </a:spcBef>
                <a:spcAft>
                  <a:spcPts val="0"/>
                </a:spcAft>
                <a:buClrTx/>
                <a:buSzTx/>
                <a:buFontTx/>
                <a:buNone/>
                <a:tabLst/>
              </a:pPr>
              <a:r>
                <a:rPr kumimoji="0" lang="es-ES_tradnl" sz="1000" b="0" i="0" u="none" strike="noStrike" cap="none" spc="0" normalizeH="0" baseline="0" dirty="0">
                  <a:ln>
                    <a:noFill/>
                  </a:ln>
                  <a:solidFill>
                    <a:schemeClr val="bg1">
                      <a:lumMod val="65000"/>
                    </a:schemeClr>
                  </a:solidFill>
                  <a:effectLst/>
                  <a:uFillTx/>
                  <a:latin typeface="Helvetica Neue" charset="0"/>
                  <a:ea typeface="Helvetica Neue" charset="0"/>
                  <a:cs typeface="Helvetica Neue" charset="0"/>
                  <a:sym typeface="Arial"/>
                </a:rPr>
                <a:t>1987 - 2017</a:t>
              </a:r>
            </a:p>
          </p:txBody>
        </p:sp>
        <p:cxnSp>
          <p:nvCxnSpPr>
            <p:cNvPr id="10" name="Conector recto 9"/>
            <p:cNvCxnSpPr/>
            <p:nvPr userDrawn="1"/>
          </p:nvCxnSpPr>
          <p:spPr>
            <a:xfrm>
              <a:off x="11065094" y="6408146"/>
              <a:ext cx="654458" cy="0"/>
            </a:xfrm>
            <a:prstGeom prst="line">
              <a:avLst/>
            </a:prstGeom>
            <a:noFill/>
            <a:ln w="6350" cap="flat">
              <a:solidFill>
                <a:schemeClr val="bg1">
                  <a:lumMod val="85000"/>
                </a:schemeClr>
              </a:solidFill>
              <a:prstDash val="solid"/>
              <a:bevel/>
            </a:ln>
            <a:effectLst/>
          </p:spPr>
          <p:style>
            <a:lnRef idx="0">
              <a:scrgbClr r="0" g="0" b="0"/>
            </a:lnRef>
            <a:fillRef idx="0">
              <a:scrgbClr r="0" g="0" b="0"/>
            </a:fillRef>
            <a:effectRef idx="0">
              <a:scrgbClr r="0" g="0" b="0"/>
            </a:effectRef>
            <a:fontRef idx="none"/>
          </p:style>
        </p:cxnSp>
        <p:sp>
          <p:nvSpPr>
            <p:cNvPr id="11" name="CuadroTexto 10"/>
            <p:cNvSpPr txBox="1"/>
            <p:nvPr userDrawn="1"/>
          </p:nvSpPr>
          <p:spPr>
            <a:xfrm>
              <a:off x="9898904" y="6161136"/>
              <a:ext cx="1136847" cy="461663"/>
            </a:xfrm>
            <a:prstGeom prst="rect">
              <a:avLst/>
            </a:prstGeom>
            <a:solidFill>
              <a:schemeClr val="bg1"/>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r" defTabSz="914400" rtl="0" fontAlgn="auto" latinLnBrk="1" hangingPunct="0">
                <a:lnSpc>
                  <a:spcPct val="100000"/>
                </a:lnSpc>
                <a:spcBef>
                  <a:spcPts val="0"/>
                </a:spcBef>
                <a:spcAft>
                  <a:spcPts val="0"/>
                </a:spcAft>
                <a:buClrTx/>
                <a:buSzTx/>
                <a:buFontTx/>
                <a:buNone/>
                <a:tabLst/>
              </a:pPr>
              <a:r>
                <a:rPr kumimoji="0" lang="es-ES_tradnl" sz="2400" b="1" i="0" u="none" strike="noStrike" cap="none" spc="0" normalizeH="0" baseline="0" dirty="0">
                  <a:ln>
                    <a:noFill/>
                  </a:ln>
                  <a:solidFill>
                    <a:schemeClr val="tx1"/>
                  </a:solidFill>
                  <a:effectLst/>
                  <a:uFillTx/>
                  <a:latin typeface="Arial" panose="020B0604020202020204" pitchFamily="34" charset="0"/>
                  <a:ea typeface="Helvetica Neue Light" charset="0"/>
                  <a:cs typeface="Arial" panose="020B0604020202020204" pitchFamily="34" charset="0"/>
                  <a:sym typeface="Arial"/>
                </a:rPr>
                <a:t>ribas</a:t>
              </a:r>
            </a:p>
          </p:txBody>
        </p:sp>
      </p:grpSp>
    </p:spTree>
    <p:extLst>
      <p:ext uri="{BB962C8B-B14F-4D97-AF65-F5344CB8AC3E}">
        <p14:creationId xmlns:p14="http://schemas.microsoft.com/office/powerpoint/2010/main" val="2615922609"/>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702" r:id="rId4"/>
    <p:sldLayoutId id="2147483650" r:id="rId5"/>
    <p:sldLayoutId id="2147483652" r:id="rId6"/>
    <p:sldLayoutId id="2147483667" r:id="rId7"/>
    <p:sldLayoutId id="2147483710" r:id="rId8"/>
    <p:sldLayoutId id="2147483820" r:id="rId9"/>
    <p:sldLayoutId id="2147483685" r:id="rId10"/>
    <p:sldLayoutId id="2147483672" r:id="rId11"/>
    <p:sldLayoutId id="2147483734" r:id="rId12"/>
    <p:sldLayoutId id="2147483716" r:id="rId13"/>
    <p:sldLayoutId id="2147483816" r:id="rId14"/>
    <p:sldLayoutId id="2147483674" r:id="rId15"/>
    <p:sldLayoutId id="2147483733" r:id="rId16"/>
    <p:sldLayoutId id="2147483819" r:id="rId17"/>
    <p:sldLayoutId id="2147483823" r:id="rId18"/>
    <p:sldLayoutId id="2147483824" r:id="rId19"/>
    <p:sldLayoutId id="2147483825" r:id="rId20"/>
    <p:sldLayoutId id="2147483826" r:id="rId21"/>
    <p:sldLayoutId id="2147483828" r:id="rId22"/>
    <p:sldLayoutId id="2147483830" r:id="rId23"/>
    <p:sldLayoutId id="2147483832"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a:solidFill>
            <a:schemeClr val="tx1"/>
          </a:solidFill>
          <a:latin typeface="+mn-lt"/>
          <a:ea typeface="+mn-ea"/>
          <a:cs typeface="+mn-cs"/>
        </a:defRPr>
      </a:lvl1pPr>
      <a:lvl2pPr marL="450000" indent="0" algn="l"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solidFill>
          <a:latin typeface="+mn-lt"/>
          <a:ea typeface="+mn-ea"/>
          <a:cs typeface="+mn-cs"/>
        </a:defRPr>
      </a:lvl2pPr>
      <a:lvl3pPr marL="810000" indent="0" algn="l"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solidFill>
          <a:latin typeface="+mn-lt"/>
          <a:ea typeface="+mn-ea"/>
          <a:cs typeface="+mn-cs"/>
        </a:defRPr>
      </a:lvl3pPr>
      <a:lvl4pPr marL="117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4pPr>
      <a:lvl5pPr marL="153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tif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0.xml"/><Relationship Id="rId5" Type="http://schemas.openxmlformats.org/officeDocument/2006/relationships/image" Target="../media/image38.png"/><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13460" b="13174"/>
          <a:stretch/>
        </p:blipFill>
        <p:spPr bwMode="gray"/>
      </p:pic>
      <p:sp>
        <p:nvSpPr>
          <p:cNvPr id="8" name="Rectangle"/>
          <p:cNvSpPr/>
          <p:nvPr/>
        </p:nvSpPr>
        <p:spPr bwMode="gray">
          <a:xfrm>
            <a:off x="0" y="0"/>
            <a:ext cx="12190413" cy="5814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p:cNvSpPr>
            <a:spLocks noGrp="1"/>
          </p:cNvSpPr>
          <p:nvPr>
            <p:ph type="ctrTitle"/>
          </p:nvPr>
        </p:nvSpPr>
        <p:spPr bwMode="gray"/>
        <p:txBody>
          <a:bodyPr/>
          <a:lstStyle/>
          <a:p>
            <a:r>
              <a:rPr lang="en-US" sz="5400" b="1" dirty="0">
                <a:latin typeface="Arial Narrow" charset="0"/>
                <a:ea typeface="Arial Narrow" charset="0"/>
                <a:cs typeface="Arial Narrow" charset="0"/>
              </a:rPr>
              <a:t>CIBERSEGURIDAD</a:t>
            </a:r>
          </a:p>
        </p:txBody>
      </p:sp>
      <p:sp>
        <p:nvSpPr>
          <p:cNvPr id="9" name="Untertitel 3">
            <a:extLst>
              <a:ext uri="{FF2B5EF4-FFF2-40B4-BE49-F238E27FC236}">
                <a16:creationId xmlns:a16="http://schemas.microsoft.com/office/drawing/2014/main" xmlns="" id="{E1E0381F-6A37-40CE-A2C6-CCBA7E55516C}"/>
              </a:ext>
            </a:extLst>
          </p:cNvPr>
          <p:cNvSpPr>
            <a:spLocks noGrp="1"/>
          </p:cNvSpPr>
          <p:nvPr>
            <p:ph type="subTitle" idx="1"/>
          </p:nvPr>
        </p:nvSpPr>
        <p:spPr>
          <a:xfrm>
            <a:off x="1055206" y="3832698"/>
            <a:ext cx="10080000" cy="1981302"/>
          </a:xfrm>
        </p:spPr>
        <p:txBody>
          <a:bodyPr/>
          <a:lstStyle/>
          <a:p>
            <a:r>
              <a:rPr lang="en-US" sz="2400" b="1" dirty="0">
                <a:latin typeface="Arial Narrow" charset="0"/>
                <a:ea typeface="Arial Narrow" charset="0"/>
                <a:cs typeface="Arial Narrow" charset="0"/>
              </a:rPr>
              <a:t>DEL ATAQUE AL ORDENADOR AL ENGAÑO A LAS PERSONAS</a:t>
            </a:r>
          </a:p>
        </p:txBody>
      </p:sp>
    </p:spTree>
    <p:extLst>
      <p:ext uri="{BB962C8B-B14F-4D97-AF65-F5344CB8AC3E}">
        <p14:creationId xmlns:p14="http://schemas.microsoft.com/office/powerpoint/2010/main" val="112795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hape 13"/>
          <p:cNvSpPr/>
          <p:nvPr/>
        </p:nvSpPr>
        <p:spPr>
          <a:xfrm>
            <a:off x="10158527" y="6315901"/>
            <a:ext cx="1654084" cy="276963"/>
          </a:xfrm>
          <a:prstGeom prst="rect">
            <a:avLst/>
          </a:prstGeom>
          <a:solidFill>
            <a:srgbClr val="FFFFFF"/>
          </a:solidFill>
          <a:ln w="12700">
            <a:miter lim="400000"/>
          </a:ln>
          <a:extLst>
            <a:ext uri="{C572A759-6A51-4108-AA02-DFA0A04FC94B}">
              <ma14:wrappingTextBoxFlag xmlns="" xmlns:ma14="http://schemas.microsoft.com/office/mac/drawingml/2011/main" val="1"/>
            </a:ext>
          </a:extLst>
        </p:spPr>
        <p:txBody>
          <a:bodyPr wrap="none" lIns="0" tIns="0" rIns="0" bIns="0" anchor="ctr">
            <a:spAutoFit/>
          </a:bodyPr>
          <a:lstStyle/>
          <a:p>
            <a:pPr defTabSz="730177">
              <a:defRPr sz="1800"/>
            </a:pPr>
            <a:r>
              <a:rPr dirty="0">
                <a:solidFill>
                  <a:srgbClr val="444444"/>
                </a:solidFill>
                <a:latin typeface="Helvetica"/>
                <a:ea typeface="Helvetica"/>
                <a:cs typeface="Helvetica"/>
                <a:sym typeface="Helvetica"/>
              </a:rPr>
              <a:t>ribas</a:t>
            </a:r>
            <a:r>
              <a:rPr dirty="0">
                <a:solidFill>
                  <a:srgbClr val="929292"/>
                </a:solidFill>
                <a:latin typeface="Helvetica"/>
                <a:ea typeface="Helvetica"/>
                <a:cs typeface="Helvetica"/>
                <a:sym typeface="Helvetica"/>
              </a:rPr>
              <a:t>yasociados</a:t>
            </a:r>
          </a:p>
        </p:txBody>
      </p:sp>
      <p:grpSp>
        <p:nvGrpSpPr>
          <p:cNvPr id="8" name="Agrupar 7"/>
          <p:cNvGrpSpPr/>
          <p:nvPr/>
        </p:nvGrpSpPr>
        <p:grpSpPr>
          <a:xfrm>
            <a:off x="1711602" y="160443"/>
            <a:ext cx="10101009" cy="6656166"/>
            <a:chOff x="3507665" y="261257"/>
            <a:chExt cx="20204648" cy="13314066"/>
          </a:xfrm>
        </p:grpSpPr>
        <p:pic>
          <p:nvPicPr>
            <p:cNvPr id="6" name="Imagen 5"/>
            <p:cNvPicPr>
              <a:picLocks noChangeAspect="1"/>
            </p:cNvPicPr>
            <p:nvPr/>
          </p:nvPicPr>
          <p:blipFill rotWithShape="1">
            <a:blip r:embed="rId2"/>
            <a:srcRect b="2310"/>
            <a:stretch/>
          </p:blipFill>
          <p:spPr>
            <a:xfrm>
              <a:off x="3507665" y="261257"/>
              <a:ext cx="20204648" cy="13314066"/>
            </a:xfrm>
            <a:prstGeom prst="rect">
              <a:avLst/>
            </a:prstGeom>
          </p:spPr>
        </p:pic>
        <p:sp>
          <p:nvSpPr>
            <p:cNvPr id="7" name="Elipse 6"/>
            <p:cNvSpPr/>
            <p:nvPr/>
          </p:nvSpPr>
          <p:spPr>
            <a:xfrm>
              <a:off x="15102833" y="2263137"/>
              <a:ext cx="4143122" cy="447218"/>
            </a:xfrm>
            <a:prstGeom prst="ellipse">
              <a:avLst/>
            </a:prstGeom>
            <a:noFill/>
            <a:ln w="12700" cap="flat">
              <a:solidFill>
                <a:srgbClr val="FF0000"/>
              </a:solidFill>
              <a:miter lim="400000"/>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25397" tIns="25397" rIns="25397" bIns="25397" numCol="1" spcCol="38100" rtlCol="0" anchor="ctr">
              <a:spAutoFit/>
            </a:bodyPr>
            <a:lstStyle/>
            <a:p>
              <a:pPr algn="ctr" defTabSz="171433" latinLnBrk="1" hangingPunct="0"/>
              <a:endParaRPr lang="es-ES_tradnl" sz="700">
                <a:solidFill>
                  <a:srgbClr val="FFFFFF"/>
                </a:solidFill>
                <a:effectLst>
                  <a:outerShdw blurRad="38100" dist="12700" dir="5400000" rotWithShape="0">
                    <a:srgbClr val="000000">
                      <a:alpha val="50000"/>
                    </a:srgbClr>
                  </a:outerShdw>
                </a:effectLst>
                <a:sym typeface="Gill Sans"/>
              </a:endParaRPr>
            </a:p>
          </p:txBody>
        </p:sp>
      </p:grpSp>
    </p:spTree>
    <p:extLst>
      <p:ext uri="{BB962C8B-B14F-4D97-AF65-F5344CB8AC3E}">
        <p14:creationId xmlns:p14="http://schemas.microsoft.com/office/powerpoint/2010/main" val="189595728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655973" y="625696"/>
            <a:ext cx="10267446" cy="820459"/>
          </a:xfrm>
          <a:prstGeom prst="rect">
            <a:avLst/>
          </a:prstGeom>
          <a:ln w="12700">
            <a:miter lim="400000"/>
          </a:ln>
          <a:extLst>
            <a:ext uri="{C572A759-6A51-4108-AA02-DFA0A04FC94B}">
              <ma14:wrappingTextBoxFlag xmlns="" xmlns:ma14="http://schemas.microsoft.com/office/mac/drawingml/2011/main"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err="1"/>
              <a:t>Wereables</a:t>
            </a:r>
            <a:endParaRPr sz="2666" dirty="0"/>
          </a:p>
        </p:txBody>
      </p:sp>
      <p:pic>
        <p:nvPicPr>
          <p:cNvPr id="2" name="Imagen 1"/>
          <p:cNvPicPr>
            <a:picLocks noChangeAspect="1"/>
          </p:cNvPicPr>
          <p:nvPr/>
        </p:nvPicPr>
        <p:blipFill>
          <a:blip r:embed="rId2"/>
          <a:stretch>
            <a:fillRect/>
          </a:stretch>
        </p:blipFill>
        <p:spPr>
          <a:xfrm>
            <a:off x="3901973" y="1779733"/>
            <a:ext cx="4375009" cy="4024183"/>
          </a:xfrm>
          <a:prstGeom prst="rect">
            <a:avLst/>
          </a:prstGeom>
        </p:spPr>
      </p:pic>
      <p:grpSp>
        <p:nvGrpSpPr>
          <p:cNvPr id="31" name="Agrupar 30"/>
          <p:cNvGrpSpPr/>
          <p:nvPr/>
        </p:nvGrpSpPr>
        <p:grpSpPr>
          <a:xfrm>
            <a:off x="6407780" y="2157216"/>
            <a:ext cx="5303351" cy="338533"/>
            <a:chOff x="4806461" y="1617784"/>
            <a:chExt cx="3978031" cy="253932"/>
          </a:xfrm>
        </p:grpSpPr>
        <p:sp>
          <p:nvSpPr>
            <p:cNvPr id="3" name="CuadroTexto 2"/>
            <p:cNvSpPr txBox="1"/>
            <p:nvPr/>
          </p:nvSpPr>
          <p:spPr>
            <a:xfrm>
              <a:off x="6658707" y="1617784"/>
              <a:ext cx="2125785" cy="25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49" tIns="60949" rIns="60949" bIns="60949" numCol="1" spcCol="38100" rtlCol="0" anchor="t">
              <a:spAutoFit/>
            </a:bodyPr>
            <a:lstStyle/>
            <a:p>
              <a:pPr defTabSz="1219078" hangingPunct="0"/>
              <a:r>
                <a:rPr lang="es-ES_tradnl" sz="1400" dirty="0">
                  <a:latin typeface="Arial" panose="020B0604020202020204" pitchFamily="34" charset="0"/>
                  <a:ea typeface="+mj-ea"/>
                  <a:cs typeface="Arial" panose="020B0604020202020204" pitchFamily="34" charset="0"/>
                  <a:sym typeface="Avenir Book"/>
                </a:rPr>
                <a:t> GAFAS INTELIGENTES</a:t>
              </a:r>
            </a:p>
          </p:txBody>
        </p:sp>
        <p:cxnSp>
          <p:nvCxnSpPr>
            <p:cNvPr id="5" name="Conector recto 4"/>
            <p:cNvCxnSpPr>
              <a:endCxn id="3" idx="1"/>
            </p:cNvCxnSpPr>
            <p:nvPr/>
          </p:nvCxnSpPr>
          <p:spPr>
            <a:xfrm flipV="1">
              <a:off x="4806461" y="1744750"/>
              <a:ext cx="1852246" cy="26922"/>
            </a:xfrm>
            <a:prstGeom prst="line">
              <a:avLst/>
            </a:prstGeom>
            <a:noFill/>
            <a:ln w="9525"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cxnSp>
      </p:grpSp>
      <p:grpSp>
        <p:nvGrpSpPr>
          <p:cNvPr id="27" name="Agrupar 26"/>
          <p:cNvGrpSpPr/>
          <p:nvPr/>
        </p:nvGrpSpPr>
        <p:grpSpPr>
          <a:xfrm>
            <a:off x="394895" y="2157209"/>
            <a:ext cx="4228085" cy="338531"/>
            <a:chOff x="296209" y="1617784"/>
            <a:chExt cx="3171477" cy="253932"/>
          </a:xfrm>
        </p:grpSpPr>
        <p:sp>
          <p:nvSpPr>
            <p:cNvPr id="11" name="CuadroTexto 10"/>
            <p:cNvSpPr txBox="1"/>
            <p:nvPr/>
          </p:nvSpPr>
          <p:spPr>
            <a:xfrm>
              <a:off x="296209" y="1617784"/>
              <a:ext cx="2125785" cy="25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49" tIns="60949" rIns="60949" bIns="60949" numCol="1" spcCol="38100" rtlCol="0" anchor="t">
              <a:spAutoFit/>
            </a:bodyPr>
            <a:lstStyle/>
            <a:p>
              <a:pPr algn="r" defTabSz="1219078" hangingPunct="0"/>
              <a:r>
                <a:rPr lang="es-ES_tradnl" sz="1400" dirty="0">
                  <a:latin typeface="Arial" panose="020B0604020202020204" pitchFamily="34" charset="0"/>
                  <a:ea typeface="+mj-ea"/>
                  <a:cs typeface="Arial" panose="020B0604020202020204" pitchFamily="34" charset="0"/>
                  <a:sym typeface="Avenir Book"/>
                </a:rPr>
                <a:t> RELOJ INTELIGENTE  </a:t>
              </a:r>
            </a:p>
          </p:txBody>
        </p:sp>
        <p:cxnSp>
          <p:nvCxnSpPr>
            <p:cNvPr id="12" name="Conector recto 11"/>
            <p:cNvCxnSpPr/>
            <p:nvPr/>
          </p:nvCxnSpPr>
          <p:spPr>
            <a:xfrm>
              <a:off x="2476699" y="1771670"/>
              <a:ext cx="990987" cy="0"/>
            </a:xfrm>
            <a:prstGeom prst="line">
              <a:avLst/>
            </a:prstGeom>
            <a:noFill/>
            <a:ln w="9525"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cxnSp>
      </p:grpSp>
      <p:grpSp>
        <p:nvGrpSpPr>
          <p:cNvPr id="32" name="Agrupar 31"/>
          <p:cNvGrpSpPr/>
          <p:nvPr/>
        </p:nvGrpSpPr>
        <p:grpSpPr>
          <a:xfrm>
            <a:off x="7480953" y="2652118"/>
            <a:ext cx="4709459" cy="338531"/>
            <a:chOff x="5611446" y="1989015"/>
            <a:chExt cx="3532554" cy="253932"/>
          </a:xfrm>
        </p:grpSpPr>
        <p:sp>
          <p:nvSpPr>
            <p:cNvPr id="14" name="CuadroTexto 13"/>
            <p:cNvSpPr txBox="1"/>
            <p:nvPr/>
          </p:nvSpPr>
          <p:spPr>
            <a:xfrm>
              <a:off x="6658707" y="1989015"/>
              <a:ext cx="2485293" cy="25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49" tIns="60949" rIns="60949" bIns="60949" numCol="1" spcCol="38100" rtlCol="0" anchor="t">
              <a:spAutoFit/>
            </a:bodyPr>
            <a:lstStyle/>
            <a:p>
              <a:pPr defTabSz="1219078" hangingPunct="0"/>
              <a:r>
                <a:rPr lang="es-ES_tradnl" sz="1400" dirty="0">
                  <a:latin typeface="Arial" panose="020B0604020202020204" pitchFamily="34" charset="0"/>
                  <a:ea typeface="+mj-ea"/>
                  <a:cs typeface="Arial" panose="020B0604020202020204" pitchFamily="34" charset="0"/>
                  <a:sym typeface="Avenir Book"/>
                </a:rPr>
                <a:t> PULSERA INTELIGENTE</a:t>
              </a:r>
            </a:p>
          </p:txBody>
        </p:sp>
        <p:cxnSp>
          <p:nvCxnSpPr>
            <p:cNvPr id="15" name="Conector recto 14"/>
            <p:cNvCxnSpPr>
              <a:endCxn id="15" idx="1"/>
            </p:cNvCxnSpPr>
            <p:nvPr/>
          </p:nvCxnSpPr>
          <p:spPr>
            <a:xfrm flipV="1">
              <a:off x="5611446" y="2142899"/>
              <a:ext cx="1047261" cy="1"/>
            </a:xfrm>
            <a:prstGeom prst="line">
              <a:avLst/>
            </a:prstGeom>
            <a:noFill/>
            <a:ln w="9525"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cxnSp>
      </p:grpSp>
      <p:grpSp>
        <p:nvGrpSpPr>
          <p:cNvPr id="28" name="Agrupar 27"/>
          <p:cNvGrpSpPr/>
          <p:nvPr/>
        </p:nvGrpSpPr>
        <p:grpSpPr>
          <a:xfrm>
            <a:off x="394895" y="2652118"/>
            <a:ext cx="4228085" cy="338531"/>
            <a:chOff x="296209" y="1989015"/>
            <a:chExt cx="3171477" cy="253932"/>
          </a:xfrm>
        </p:grpSpPr>
        <p:sp>
          <p:nvSpPr>
            <p:cNvPr id="17" name="CuadroTexto 16"/>
            <p:cNvSpPr txBox="1"/>
            <p:nvPr/>
          </p:nvSpPr>
          <p:spPr>
            <a:xfrm>
              <a:off x="296209" y="1989015"/>
              <a:ext cx="2125785" cy="25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49" tIns="60949" rIns="60949" bIns="60949" numCol="1" spcCol="38100" rtlCol="0" anchor="t">
              <a:spAutoFit/>
            </a:bodyPr>
            <a:lstStyle/>
            <a:p>
              <a:pPr algn="r" defTabSz="1219078" hangingPunct="0"/>
              <a:r>
                <a:rPr lang="es-ES_tradnl" sz="1400" dirty="0">
                  <a:latin typeface="Arial" panose="020B0604020202020204" pitchFamily="34" charset="0"/>
                  <a:ea typeface="+mj-ea"/>
                  <a:cs typeface="Arial" panose="020B0604020202020204" pitchFamily="34" charset="0"/>
                  <a:sym typeface="Avenir Book"/>
                </a:rPr>
                <a:t> CHIP</a:t>
              </a:r>
            </a:p>
          </p:txBody>
        </p:sp>
        <p:cxnSp>
          <p:nvCxnSpPr>
            <p:cNvPr id="18" name="Conector recto 17"/>
            <p:cNvCxnSpPr/>
            <p:nvPr/>
          </p:nvCxnSpPr>
          <p:spPr>
            <a:xfrm>
              <a:off x="2476699" y="2142901"/>
              <a:ext cx="990987" cy="0"/>
            </a:xfrm>
            <a:prstGeom prst="line">
              <a:avLst/>
            </a:prstGeom>
            <a:noFill/>
            <a:ln w="9525"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cxnSp>
      </p:grpSp>
      <p:grpSp>
        <p:nvGrpSpPr>
          <p:cNvPr id="33" name="Agrupar 32"/>
          <p:cNvGrpSpPr/>
          <p:nvPr/>
        </p:nvGrpSpPr>
        <p:grpSpPr>
          <a:xfrm>
            <a:off x="7241312" y="5095403"/>
            <a:ext cx="4949100" cy="338531"/>
            <a:chOff x="5431692" y="3821722"/>
            <a:chExt cx="3712308" cy="253932"/>
          </a:xfrm>
        </p:grpSpPr>
        <p:sp>
          <p:nvSpPr>
            <p:cNvPr id="19" name="CuadroTexto 18"/>
            <p:cNvSpPr txBox="1"/>
            <p:nvPr/>
          </p:nvSpPr>
          <p:spPr>
            <a:xfrm>
              <a:off x="6658707" y="3821722"/>
              <a:ext cx="2485293" cy="25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49" tIns="60949" rIns="60949" bIns="60949" numCol="1" spcCol="38100" rtlCol="0" anchor="t">
              <a:spAutoFit/>
            </a:bodyPr>
            <a:lstStyle/>
            <a:p>
              <a:pPr defTabSz="1219078" hangingPunct="0"/>
              <a:r>
                <a:rPr lang="es-ES_tradnl" sz="1400" dirty="0">
                  <a:latin typeface="Arial" panose="020B0604020202020204" pitchFamily="34" charset="0"/>
                  <a:ea typeface="+mj-ea"/>
                  <a:cs typeface="Arial" panose="020B0604020202020204" pitchFamily="34" charset="0"/>
                  <a:sym typeface="Avenir Book"/>
                </a:rPr>
                <a:t> ZAPATOS INTELIGENTES</a:t>
              </a:r>
            </a:p>
          </p:txBody>
        </p:sp>
        <p:cxnSp>
          <p:nvCxnSpPr>
            <p:cNvPr id="20" name="Conector recto 19"/>
            <p:cNvCxnSpPr/>
            <p:nvPr/>
          </p:nvCxnSpPr>
          <p:spPr>
            <a:xfrm flipV="1">
              <a:off x="5431692" y="3975608"/>
              <a:ext cx="1227015" cy="0"/>
            </a:xfrm>
            <a:prstGeom prst="line">
              <a:avLst/>
            </a:prstGeom>
            <a:noFill/>
            <a:ln w="9525"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cxnSp>
      </p:grpSp>
      <p:grpSp>
        <p:nvGrpSpPr>
          <p:cNvPr id="29" name="Agrupar 28"/>
          <p:cNvGrpSpPr/>
          <p:nvPr/>
        </p:nvGrpSpPr>
        <p:grpSpPr>
          <a:xfrm>
            <a:off x="197963" y="3348214"/>
            <a:ext cx="5657602" cy="338531"/>
            <a:chOff x="148492" y="2511160"/>
            <a:chExt cx="4243754" cy="253932"/>
          </a:xfrm>
        </p:grpSpPr>
        <p:sp>
          <p:nvSpPr>
            <p:cNvPr id="22" name="CuadroTexto 21"/>
            <p:cNvSpPr txBox="1"/>
            <p:nvPr/>
          </p:nvSpPr>
          <p:spPr>
            <a:xfrm>
              <a:off x="148492" y="2511160"/>
              <a:ext cx="2328207" cy="25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49" tIns="60949" rIns="60949" bIns="60949" numCol="1" spcCol="38100" rtlCol="0" anchor="t">
              <a:spAutoFit/>
            </a:bodyPr>
            <a:lstStyle/>
            <a:p>
              <a:pPr algn="r" defTabSz="1219078" hangingPunct="0"/>
              <a:r>
                <a:rPr lang="es-ES_tradnl" sz="1400">
                  <a:latin typeface="Arial" panose="020B0604020202020204" pitchFamily="34" charset="0"/>
                  <a:ea typeface="+mj-ea"/>
                  <a:cs typeface="Arial" panose="020B0604020202020204" pitchFamily="34" charset="0"/>
                  <a:sym typeface="Avenir Book"/>
                </a:rPr>
                <a:t>CAMISETA INTELIGENTE  </a:t>
              </a:r>
              <a:endParaRPr lang="es-ES_tradnl" sz="1400" dirty="0">
                <a:latin typeface="Arial" panose="020B0604020202020204" pitchFamily="34" charset="0"/>
                <a:ea typeface="+mj-ea"/>
                <a:cs typeface="Arial" panose="020B0604020202020204" pitchFamily="34" charset="0"/>
                <a:sym typeface="Avenir Book"/>
              </a:endParaRPr>
            </a:p>
          </p:txBody>
        </p:sp>
        <p:cxnSp>
          <p:nvCxnSpPr>
            <p:cNvPr id="23" name="Conector recto 22"/>
            <p:cNvCxnSpPr/>
            <p:nvPr/>
          </p:nvCxnSpPr>
          <p:spPr>
            <a:xfrm>
              <a:off x="2531404" y="2665046"/>
              <a:ext cx="1860842" cy="0"/>
            </a:xfrm>
            <a:prstGeom prst="line">
              <a:avLst/>
            </a:prstGeom>
            <a:noFill/>
            <a:ln w="9525"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cxnSp>
      </p:grpSp>
      <p:grpSp>
        <p:nvGrpSpPr>
          <p:cNvPr id="30" name="Agrupar 29"/>
          <p:cNvGrpSpPr/>
          <p:nvPr/>
        </p:nvGrpSpPr>
        <p:grpSpPr>
          <a:xfrm>
            <a:off x="197963" y="4135998"/>
            <a:ext cx="5345027" cy="338531"/>
            <a:chOff x="148492" y="3102077"/>
            <a:chExt cx="4009292" cy="253932"/>
          </a:xfrm>
        </p:grpSpPr>
        <p:sp>
          <p:nvSpPr>
            <p:cNvPr id="24" name="CuadroTexto 23"/>
            <p:cNvSpPr txBox="1"/>
            <p:nvPr/>
          </p:nvSpPr>
          <p:spPr>
            <a:xfrm>
              <a:off x="148492" y="3102077"/>
              <a:ext cx="2328207" cy="2539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49" tIns="60949" rIns="60949" bIns="60949" numCol="1" spcCol="38100" rtlCol="0" anchor="t">
              <a:spAutoFit/>
            </a:bodyPr>
            <a:lstStyle/>
            <a:p>
              <a:pPr algn="r" defTabSz="1219078" hangingPunct="0"/>
              <a:r>
                <a:rPr lang="es-ES_tradnl" sz="1400" dirty="0">
                  <a:latin typeface="Arial" panose="020B0604020202020204" pitchFamily="34" charset="0"/>
                  <a:ea typeface="+mj-ea"/>
                  <a:cs typeface="Arial" panose="020B0604020202020204" pitchFamily="34" charset="0"/>
                  <a:sym typeface="Avenir Book"/>
                </a:rPr>
                <a:t>PANTALÓN INTELIGENTE  </a:t>
              </a:r>
            </a:p>
          </p:txBody>
        </p:sp>
        <p:cxnSp>
          <p:nvCxnSpPr>
            <p:cNvPr id="25" name="Conector recto 24"/>
            <p:cNvCxnSpPr/>
            <p:nvPr/>
          </p:nvCxnSpPr>
          <p:spPr>
            <a:xfrm>
              <a:off x="2531404" y="3255963"/>
              <a:ext cx="1626380" cy="0"/>
            </a:xfrm>
            <a:prstGeom prst="line">
              <a:avLst/>
            </a:prstGeom>
            <a:noFill/>
            <a:ln w="9525" cap="flat">
              <a:solidFill>
                <a:schemeClr val="bg2">
                  <a:lumMod val="50000"/>
                </a:schemeClr>
              </a:solidFill>
              <a:prstDash val="solid"/>
              <a:round/>
            </a:ln>
            <a:effectLst/>
            <a:sp3d/>
          </p:spPr>
          <p:style>
            <a:lnRef idx="0">
              <a:scrgbClr r="0" g="0" b="0"/>
            </a:lnRef>
            <a:fillRef idx="0">
              <a:scrgbClr r="0" g="0" b="0"/>
            </a:fillRef>
            <a:effectRef idx="0">
              <a:scrgbClr r="0" g="0" b="0"/>
            </a:effectRef>
            <a:fontRef idx="none"/>
          </p:style>
        </p:cxnSp>
      </p:grpSp>
      <p:sp>
        <p:nvSpPr>
          <p:cNvPr id="4" name="CuadroTexto 3">
            <a:extLst>
              <a:ext uri="{FF2B5EF4-FFF2-40B4-BE49-F238E27FC236}">
                <a16:creationId xmlns:a16="http://schemas.microsoft.com/office/drawing/2014/main" xmlns="" id="{92D7D76F-5FE2-204D-8B1B-632EA7744989}"/>
              </a:ext>
            </a:extLst>
          </p:cNvPr>
          <p:cNvSpPr txBox="1"/>
          <p:nvPr/>
        </p:nvSpPr>
        <p:spPr>
          <a:xfrm>
            <a:off x="124287" y="1518082"/>
            <a:ext cx="0" cy="0"/>
          </a:xfrm>
          <a:prstGeom prst="rect">
            <a:avLst/>
          </a:prstGeom>
          <a:solidFill>
            <a:schemeClr val="bg1"/>
          </a:solidFill>
        </p:spPr>
        <p:txBody>
          <a:bodyPr wrap="none" lIns="0" tIns="0" rIns="0" bIns="0" rtlCol="0">
            <a:noAutofit/>
          </a:bodyPr>
          <a:lstStyle/>
          <a:p>
            <a:pPr>
              <a:lnSpc>
                <a:spcPct val="90000"/>
              </a:lnSpc>
              <a:spcAft>
                <a:spcPts val="1000"/>
              </a:spcAft>
            </a:pPr>
            <a:endParaRPr lang="es-ES" sz="1200" dirty="0" err="1">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xmlns="" id="{270EE0C2-2DF0-6C47-B389-47CBE9A4900B}"/>
              </a:ext>
            </a:extLst>
          </p:cNvPr>
          <p:cNvSpPr txBox="1"/>
          <p:nvPr/>
        </p:nvSpPr>
        <p:spPr>
          <a:xfrm>
            <a:off x="-115410" y="1775534"/>
            <a:ext cx="0" cy="0"/>
          </a:xfrm>
          <a:prstGeom prst="rect">
            <a:avLst/>
          </a:prstGeom>
          <a:solidFill>
            <a:schemeClr val="bg1"/>
          </a:solidFill>
        </p:spPr>
        <p:txBody>
          <a:bodyPr wrap="none" lIns="0" tIns="0" rIns="0" bIns="0" rtlCol="0">
            <a:noAutofit/>
          </a:bodyPr>
          <a:lstStyle/>
          <a:p>
            <a:pPr>
              <a:lnSpc>
                <a:spcPct val="90000"/>
              </a:lnSpc>
              <a:spcAft>
                <a:spcPts val="1000"/>
              </a:spcAft>
            </a:pPr>
            <a:endParaRPr lang="es-ES" sz="1200" dirty="0" err="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290688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655973" y="625696"/>
            <a:ext cx="10267446" cy="820459"/>
          </a:xfrm>
          <a:prstGeom prst="rect">
            <a:avLst/>
          </a:prstGeom>
          <a:ln w="12700">
            <a:miter lim="400000"/>
          </a:ln>
          <a:extLst>
            <a:ext uri="{C572A759-6A51-4108-AA02-DFA0A04FC94B}">
              <ma14:wrappingTextBoxFlag xmlns="" xmlns:ma14="http://schemas.microsoft.com/office/mac/drawingml/2011/main"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Sensores disponibles en un </a:t>
            </a:r>
            <a:r>
              <a:rPr lang="es-ES" sz="2666" dirty="0" err="1"/>
              <a:t>smartphone</a:t>
            </a:r>
            <a:endParaRPr sz="2666" dirty="0"/>
          </a:p>
        </p:txBody>
      </p:sp>
      <p:sp>
        <p:nvSpPr>
          <p:cNvPr id="4" name="7 Marcador de contenido"/>
          <p:cNvSpPr txBox="1">
            <a:spLocks/>
          </p:cNvSpPr>
          <p:nvPr/>
        </p:nvSpPr>
        <p:spPr bwMode="auto">
          <a:xfrm>
            <a:off x="655972" y="2084221"/>
            <a:ext cx="10652369" cy="32879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2"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866" dirty="0">
                <a:solidFill>
                  <a:srgbClr val="404040"/>
                </a:solidFill>
                <a:ea typeface="ＭＳ Ｐゴシック" charset="-128"/>
              </a:rPr>
              <a:t>Acelerómetro</a:t>
            </a:r>
          </a:p>
          <a:p>
            <a:pPr marL="526998" lvl="2" indent="-457154" algn="just">
              <a:buFont typeface="+mj-lt"/>
              <a:buAutoNum type="arabicPeriod"/>
            </a:pPr>
            <a:r>
              <a:rPr lang="es-ES" altLang="es-ES_tradnl" sz="1866" dirty="0">
                <a:solidFill>
                  <a:srgbClr val="404040"/>
                </a:solidFill>
                <a:ea typeface="ＭＳ Ｐゴシック" charset="-128"/>
              </a:rPr>
              <a:t>Giroscopio</a:t>
            </a:r>
          </a:p>
          <a:p>
            <a:pPr marL="526998" lvl="2" indent="-457154" algn="just">
              <a:buFont typeface="+mj-lt"/>
              <a:buAutoNum type="arabicPeriod"/>
            </a:pPr>
            <a:r>
              <a:rPr lang="es-ES" altLang="es-ES_tradnl" sz="1866" dirty="0">
                <a:solidFill>
                  <a:srgbClr val="404040"/>
                </a:solidFill>
                <a:ea typeface="ＭＳ Ｐゴシック" charset="-128"/>
              </a:rPr>
              <a:t>GPS, Wifi, 4G, Bluetooth</a:t>
            </a:r>
          </a:p>
          <a:p>
            <a:pPr marL="526998" lvl="2" indent="-457154" algn="just">
              <a:buFont typeface="+mj-lt"/>
              <a:buAutoNum type="arabicPeriod"/>
            </a:pPr>
            <a:r>
              <a:rPr lang="es-ES" altLang="es-ES_tradnl" sz="1866" dirty="0">
                <a:solidFill>
                  <a:srgbClr val="404040"/>
                </a:solidFill>
                <a:ea typeface="ＭＳ Ｐゴシック" charset="-128"/>
              </a:rPr>
              <a:t>Sensor de luz ambiental</a:t>
            </a:r>
          </a:p>
          <a:p>
            <a:pPr marL="526998" lvl="2" indent="-457154" algn="just">
              <a:buFont typeface="+mj-lt"/>
              <a:buAutoNum type="arabicPeriod"/>
            </a:pPr>
            <a:r>
              <a:rPr lang="es-ES" altLang="es-ES_tradnl" sz="1866" dirty="0">
                <a:solidFill>
                  <a:srgbClr val="404040"/>
                </a:solidFill>
                <a:ea typeface="ＭＳ Ｐゴシック" charset="-128"/>
              </a:rPr>
              <a:t>Sensor de proximidad</a:t>
            </a:r>
          </a:p>
          <a:p>
            <a:pPr marL="526998" lvl="2" indent="-457154" algn="just">
              <a:buFont typeface="+mj-lt"/>
              <a:buAutoNum type="arabicPeriod"/>
            </a:pPr>
            <a:r>
              <a:rPr lang="es-ES" altLang="es-ES_tradnl" sz="1866" dirty="0">
                <a:solidFill>
                  <a:srgbClr val="404040"/>
                </a:solidFill>
                <a:ea typeface="ＭＳ Ｐゴシック" charset="-128"/>
              </a:rPr>
              <a:t>Sensor magnético</a:t>
            </a:r>
          </a:p>
          <a:p>
            <a:pPr marL="526998" lvl="2" indent="-457154" algn="just">
              <a:buFont typeface="+mj-lt"/>
              <a:buAutoNum type="arabicPeriod"/>
            </a:pPr>
            <a:r>
              <a:rPr lang="es-ES" altLang="es-ES_tradnl" sz="1866" dirty="0">
                <a:solidFill>
                  <a:srgbClr val="404040"/>
                </a:solidFill>
                <a:ea typeface="ＭＳ Ｐゴシック" charset="-128"/>
              </a:rPr>
              <a:t>Barómetro</a:t>
            </a:r>
          </a:p>
          <a:p>
            <a:pPr marL="526998" lvl="2" indent="-457154" algn="just">
              <a:buFont typeface="+mj-lt"/>
              <a:buAutoNum type="arabicPeriod"/>
            </a:pPr>
            <a:r>
              <a:rPr lang="es-ES" altLang="es-ES_tradnl" sz="1866" dirty="0">
                <a:solidFill>
                  <a:srgbClr val="404040"/>
                </a:solidFill>
                <a:ea typeface="ＭＳ Ｐゴシック" charset="-128"/>
              </a:rPr>
              <a:t>Termómetro</a:t>
            </a:r>
          </a:p>
          <a:p>
            <a:pPr marL="526998" lvl="2" indent="-457154" algn="just">
              <a:buFont typeface="+mj-lt"/>
              <a:buAutoNum type="arabicPeriod"/>
            </a:pPr>
            <a:r>
              <a:rPr lang="es-ES" altLang="es-ES_tradnl" sz="1866" dirty="0">
                <a:solidFill>
                  <a:srgbClr val="404040"/>
                </a:solidFill>
                <a:ea typeface="ＭＳ Ｐゴシック" charset="-128"/>
              </a:rPr>
              <a:t>Podómetro</a:t>
            </a:r>
          </a:p>
          <a:p>
            <a:pPr marL="526998" lvl="2" indent="-457154" algn="just">
              <a:buFont typeface="+mj-lt"/>
              <a:buAutoNum type="arabicPeriod"/>
            </a:pPr>
            <a:r>
              <a:rPr lang="es-ES" altLang="es-ES_tradnl" sz="1866" dirty="0">
                <a:solidFill>
                  <a:srgbClr val="404040"/>
                </a:solidFill>
                <a:ea typeface="ＭＳ Ｐゴシック" charset="-128"/>
              </a:rPr>
              <a:t>Sensor de ritmo cardíaco</a:t>
            </a:r>
          </a:p>
          <a:p>
            <a:pPr marL="526998" lvl="2" indent="-457154" algn="just">
              <a:buFont typeface="+mj-lt"/>
              <a:buAutoNum type="arabicPeriod"/>
            </a:pPr>
            <a:r>
              <a:rPr lang="es-ES" altLang="es-ES_tradnl" sz="1866" dirty="0">
                <a:solidFill>
                  <a:srgbClr val="404040"/>
                </a:solidFill>
                <a:ea typeface="ＭＳ Ｐゴシック" charset="-128"/>
              </a:rPr>
              <a:t>Sensor de huellas dactilares</a:t>
            </a:r>
          </a:p>
          <a:p>
            <a:pPr marL="526998" lvl="2" indent="-457154" algn="just">
              <a:buFont typeface="+mj-lt"/>
              <a:buAutoNum type="arabicPeriod"/>
            </a:pPr>
            <a:r>
              <a:rPr lang="es-ES" altLang="es-ES_tradnl" sz="1866" dirty="0">
                <a:solidFill>
                  <a:srgbClr val="404040"/>
                </a:solidFill>
                <a:ea typeface="ＭＳ Ｐゴシック" charset="-128"/>
              </a:rPr>
              <a:t>Sensor de humedad ambiental</a:t>
            </a:r>
          </a:p>
          <a:p>
            <a:pPr marL="526998" lvl="2" indent="-457154" algn="just">
              <a:buFont typeface="+mj-lt"/>
              <a:buAutoNum type="arabicPeriod"/>
            </a:pPr>
            <a:r>
              <a:rPr lang="es-ES" altLang="es-ES_tradnl" sz="1866" dirty="0">
                <a:solidFill>
                  <a:srgbClr val="404040"/>
                </a:solidFill>
                <a:ea typeface="ＭＳ Ｐゴシック" charset="-128"/>
              </a:rPr>
              <a:t>Sensor de rayos ultravioleta</a:t>
            </a:r>
          </a:p>
          <a:p>
            <a:pPr marL="526998" lvl="2" indent="-457154" algn="just">
              <a:buFont typeface="+mj-lt"/>
              <a:buAutoNum type="arabicPeriod"/>
            </a:pPr>
            <a:r>
              <a:rPr lang="es-ES" altLang="es-ES_tradnl" sz="1866" dirty="0">
                <a:solidFill>
                  <a:srgbClr val="404040"/>
                </a:solidFill>
                <a:ea typeface="ＭＳ Ｐゴシック" charset="-128"/>
              </a:rPr>
              <a:t>Sensor de sonido</a:t>
            </a:r>
          </a:p>
          <a:p>
            <a:pPr marL="526998" lvl="2" indent="-457154" algn="just">
              <a:buFont typeface="+mj-lt"/>
              <a:buAutoNum type="arabicPeriod"/>
            </a:pPr>
            <a:r>
              <a:rPr lang="es-ES" altLang="es-ES_tradnl" sz="1866" dirty="0">
                <a:solidFill>
                  <a:srgbClr val="404040"/>
                </a:solidFill>
                <a:ea typeface="ＭＳ Ｐゴシック" charset="-128"/>
              </a:rPr>
              <a:t>Sensor de gestos, escritura y firma</a:t>
            </a:r>
          </a:p>
          <a:p>
            <a:pPr marL="526998" lvl="2" indent="-457154" algn="just">
              <a:buFont typeface="+mj-lt"/>
              <a:buAutoNum type="arabicPeriod"/>
            </a:pPr>
            <a:r>
              <a:rPr lang="es-ES" altLang="es-ES_tradnl" sz="1866" dirty="0">
                <a:solidFill>
                  <a:srgbClr val="404040"/>
                </a:solidFill>
                <a:ea typeface="ＭＳ Ｐゴシック" charset="-128"/>
              </a:rPr>
              <a:t>Medidor de carga de la batería</a:t>
            </a:r>
          </a:p>
        </p:txBody>
      </p:sp>
    </p:spTree>
    <p:extLst>
      <p:ext uri="{BB962C8B-B14F-4D97-AF65-F5344CB8AC3E}">
        <p14:creationId xmlns:p14="http://schemas.microsoft.com/office/powerpoint/2010/main" val="326814787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655973" y="625696"/>
            <a:ext cx="10267446" cy="820459"/>
          </a:xfrm>
          <a:prstGeom prst="rect">
            <a:avLst/>
          </a:prstGeom>
          <a:ln w="12700">
            <a:miter lim="400000"/>
          </a:ln>
          <a:extLst>
            <a:ext uri="{C572A759-6A51-4108-AA02-DFA0A04FC94B}">
              <ma14:wrappingTextBoxFlag xmlns="" xmlns:ma14="http://schemas.microsoft.com/office/mac/drawingml/2011/main"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Sensores disponibles en una empresa</a:t>
            </a:r>
            <a:endParaRPr sz="2666" dirty="0"/>
          </a:p>
        </p:txBody>
      </p:sp>
      <p:sp>
        <p:nvSpPr>
          <p:cNvPr id="4" name="7 Marcador de contenido"/>
          <p:cNvSpPr txBox="1">
            <a:spLocks/>
          </p:cNvSpPr>
          <p:nvPr/>
        </p:nvSpPr>
        <p:spPr bwMode="auto">
          <a:xfrm>
            <a:off x="655972" y="2084221"/>
            <a:ext cx="10652369" cy="328793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2"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866" dirty="0">
                <a:solidFill>
                  <a:srgbClr val="404040"/>
                </a:solidFill>
                <a:ea typeface="ＭＳ Ｐゴシック" charset="-128"/>
              </a:rPr>
              <a:t>Sensores SCADA</a:t>
            </a:r>
          </a:p>
          <a:p>
            <a:pPr marL="526998" lvl="2" indent="-457154" algn="just">
              <a:buFont typeface="+mj-lt"/>
              <a:buAutoNum type="arabicPeriod"/>
            </a:pPr>
            <a:r>
              <a:rPr lang="es-ES" altLang="es-ES_tradnl" sz="1866" dirty="0">
                <a:solidFill>
                  <a:srgbClr val="404040"/>
                </a:solidFill>
                <a:ea typeface="ＭＳ Ｐゴシック" charset="-128"/>
              </a:rPr>
              <a:t>Temperatura ambiental</a:t>
            </a:r>
          </a:p>
          <a:p>
            <a:pPr marL="526998" lvl="2" indent="-457154" algn="just">
              <a:buFont typeface="+mj-lt"/>
              <a:buAutoNum type="arabicPeriod"/>
            </a:pPr>
            <a:r>
              <a:rPr lang="es-ES" altLang="es-ES_tradnl" sz="1866" dirty="0">
                <a:solidFill>
                  <a:srgbClr val="404040"/>
                </a:solidFill>
                <a:ea typeface="ＭＳ Ｐゴシック" charset="-128"/>
              </a:rPr>
              <a:t>Temperatura de una caldera</a:t>
            </a:r>
          </a:p>
          <a:p>
            <a:pPr marL="526998" lvl="2" indent="-457154" algn="just">
              <a:buFont typeface="+mj-lt"/>
              <a:buAutoNum type="arabicPeriod"/>
            </a:pPr>
            <a:r>
              <a:rPr lang="es-ES" altLang="es-ES_tradnl" sz="1866" dirty="0">
                <a:solidFill>
                  <a:srgbClr val="404040"/>
                </a:solidFill>
                <a:ea typeface="ＭＳ Ｐゴシック" charset="-128"/>
              </a:rPr>
              <a:t>Temperatura del núcleo</a:t>
            </a:r>
          </a:p>
          <a:p>
            <a:pPr marL="526998" lvl="2" indent="-457154" algn="just">
              <a:buFont typeface="+mj-lt"/>
              <a:buAutoNum type="arabicPeriod"/>
            </a:pPr>
            <a:r>
              <a:rPr lang="es-ES" altLang="es-ES_tradnl" sz="1866" dirty="0">
                <a:solidFill>
                  <a:srgbClr val="404040"/>
                </a:solidFill>
                <a:ea typeface="ＭＳ Ｐゴシック" charset="-128"/>
              </a:rPr>
              <a:t>Presión de una caldera</a:t>
            </a:r>
          </a:p>
          <a:p>
            <a:pPr marL="526998" lvl="2" indent="-457154" algn="just">
              <a:buFont typeface="+mj-lt"/>
              <a:buAutoNum type="arabicPeriod"/>
            </a:pPr>
            <a:endParaRPr lang="es-ES" altLang="es-ES_tradnl" sz="1866" dirty="0">
              <a:solidFill>
                <a:srgbClr val="404040"/>
              </a:solidFill>
              <a:ea typeface="ＭＳ Ｐゴシック" charset="-128"/>
            </a:endParaRPr>
          </a:p>
        </p:txBody>
      </p:sp>
    </p:spTree>
    <p:extLst>
      <p:ext uri="{BB962C8B-B14F-4D97-AF65-F5344CB8AC3E}">
        <p14:creationId xmlns:p14="http://schemas.microsoft.com/office/powerpoint/2010/main" val="299361933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655973" y="625696"/>
            <a:ext cx="10267446" cy="820459"/>
          </a:xfrm>
          <a:prstGeom prst="rect">
            <a:avLst/>
          </a:prstGeom>
          <a:ln w="12700">
            <a:miter lim="400000"/>
          </a:ln>
          <a:extLst>
            <a:ext uri="{C572A759-6A51-4108-AA02-DFA0A04FC94B}">
              <ma14:wrappingTextBoxFlag xmlns="" xmlns:ma14="http://schemas.microsoft.com/office/mac/drawingml/2011/main"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Tipología de datos que pueden gestionar</a:t>
            </a:r>
            <a:endParaRPr sz="2666" dirty="0"/>
          </a:p>
        </p:txBody>
      </p:sp>
      <p:sp>
        <p:nvSpPr>
          <p:cNvPr id="3" name="7 Marcador de contenido"/>
          <p:cNvSpPr txBox="1">
            <a:spLocks/>
          </p:cNvSpPr>
          <p:nvPr/>
        </p:nvSpPr>
        <p:spPr bwMode="auto">
          <a:xfrm>
            <a:off x="655973" y="1866185"/>
            <a:ext cx="6116478" cy="37803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866" dirty="0">
                <a:solidFill>
                  <a:srgbClr val="404040"/>
                </a:solidFill>
                <a:ea typeface="ＭＳ Ｐゴシック" charset="-128"/>
              </a:rPr>
              <a:t>Datos de salud</a:t>
            </a:r>
          </a:p>
          <a:p>
            <a:pPr marL="526998" lvl="2" indent="-457154" algn="just">
              <a:buFont typeface="+mj-lt"/>
              <a:buAutoNum type="arabicPeriod"/>
            </a:pPr>
            <a:r>
              <a:rPr lang="es-ES" altLang="es-ES_tradnl" sz="1866" dirty="0">
                <a:solidFill>
                  <a:srgbClr val="404040"/>
                </a:solidFill>
                <a:ea typeface="ＭＳ Ｐゴシック" charset="-128"/>
              </a:rPr>
              <a:t>Datos biométricos</a:t>
            </a:r>
          </a:p>
          <a:p>
            <a:pPr marL="526998" lvl="2" indent="-457154" algn="just">
              <a:buFont typeface="+mj-lt"/>
              <a:buAutoNum type="arabicPeriod"/>
            </a:pPr>
            <a:r>
              <a:rPr lang="es-ES" altLang="es-ES_tradnl" sz="1866" dirty="0">
                <a:solidFill>
                  <a:srgbClr val="404040"/>
                </a:solidFill>
                <a:ea typeface="ＭＳ Ｐゴシック" charset="-128"/>
              </a:rPr>
              <a:t>Datos ambientales</a:t>
            </a:r>
          </a:p>
          <a:p>
            <a:pPr marL="526998" lvl="2" indent="-457154" algn="just">
              <a:buFont typeface="+mj-lt"/>
              <a:buAutoNum type="arabicPeriod"/>
            </a:pPr>
            <a:r>
              <a:rPr lang="es-ES" altLang="es-ES_tradnl" sz="1866" dirty="0">
                <a:solidFill>
                  <a:srgbClr val="404040"/>
                </a:solidFill>
                <a:ea typeface="ＭＳ Ｐゴシック" charset="-128"/>
              </a:rPr>
              <a:t>Datos de consumo</a:t>
            </a:r>
          </a:p>
          <a:p>
            <a:pPr marL="526998" lvl="2" indent="-457154" algn="just">
              <a:buFont typeface="+mj-lt"/>
              <a:buAutoNum type="arabicPeriod"/>
            </a:pPr>
            <a:r>
              <a:rPr lang="es-ES" altLang="es-ES_tradnl" sz="1866" dirty="0">
                <a:solidFill>
                  <a:srgbClr val="404040"/>
                </a:solidFill>
                <a:ea typeface="ＭＳ Ｐゴシック" charset="-128"/>
              </a:rPr>
              <a:t>Datos de comportamiento</a:t>
            </a:r>
          </a:p>
          <a:p>
            <a:pPr marL="526998" lvl="2" indent="-457154" algn="just">
              <a:buFont typeface="+mj-lt"/>
              <a:buAutoNum type="arabicPeriod"/>
            </a:pPr>
            <a:r>
              <a:rPr lang="es-ES" altLang="es-ES_tradnl" sz="1866" dirty="0">
                <a:solidFill>
                  <a:srgbClr val="404040"/>
                </a:solidFill>
                <a:ea typeface="ＭＳ Ｐゴシック" charset="-128"/>
              </a:rPr>
              <a:t>Datos de intereses</a:t>
            </a:r>
          </a:p>
          <a:p>
            <a:pPr marL="526998" lvl="2" indent="-457154" algn="just">
              <a:buFont typeface="+mj-lt"/>
              <a:buAutoNum type="arabicPeriod"/>
            </a:pPr>
            <a:r>
              <a:rPr lang="es-ES" altLang="es-ES_tradnl" sz="1866" dirty="0">
                <a:solidFill>
                  <a:srgbClr val="404040"/>
                </a:solidFill>
                <a:ea typeface="ＭＳ Ｐゴシック" charset="-128"/>
              </a:rPr>
              <a:t>Datos de geolocalización</a:t>
            </a:r>
          </a:p>
          <a:p>
            <a:pPr marL="526998" lvl="2" indent="-457154" algn="just">
              <a:buFont typeface="+mj-lt"/>
              <a:buAutoNum type="arabicPeriod"/>
            </a:pPr>
            <a:r>
              <a:rPr lang="es-ES" altLang="es-ES_tradnl" sz="1866" dirty="0">
                <a:solidFill>
                  <a:srgbClr val="404040"/>
                </a:solidFill>
                <a:ea typeface="ＭＳ Ｐゴシック" charset="-128"/>
              </a:rPr>
              <a:t>Datos demográficos</a:t>
            </a:r>
          </a:p>
          <a:p>
            <a:pPr marL="526998" lvl="2" indent="-457154" algn="just">
              <a:buFont typeface="+mj-lt"/>
              <a:buAutoNum type="arabicPeriod"/>
            </a:pPr>
            <a:r>
              <a:rPr lang="es-ES" altLang="es-ES_tradnl" sz="1866" dirty="0">
                <a:solidFill>
                  <a:srgbClr val="404040"/>
                </a:solidFill>
                <a:ea typeface="ＭＳ Ｐゴシック" charset="-128"/>
              </a:rPr>
              <a:t>Datos laborales (Absentismo)</a:t>
            </a:r>
          </a:p>
          <a:p>
            <a:pPr marL="526998" lvl="2" indent="-457154" algn="just">
              <a:buFont typeface="+mj-lt"/>
              <a:buAutoNum type="arabicPeriod"/>
            </a:pPr>
            <a:r>
              <a:rPr lang="es-ES" altLang="es-ES_tradnl" sz="1866" dirty="0">
                <a:solidFill>
                  <a:srgbClr val="404040"/>
                </a:solidFill>
                <a:ea typeface="ＭＳ Ｐゴシック" charset="-128"/>
              </a:rPr>
              <a:t>Datos económicos</a:t>
            </a:r>
          </a:p>
          <a:p>
            <a:pPr marL="526998" lvl="2" indent="-457154" algn="just">
              <a:buFont typeface="+mj-lt"/>
              <a:buAutoNum type="arabicPeriod"/>
            </a:pPr>
            <a:endParaRPr lang="es-ES" altLang="es-ES_tradnl" sz="1866" dirty="0">
              <a:solidFill>
                <a:srgbClr val="404040"/>
              </a:solidFill>
              <a:ea typeface="ＭＳ Ｐゴシック" charset="-128"/>
            </a:endParaRPr>
          </a:p>
        </p:txBody>
      </p:sp>
    </p:spTree>
    <p:extLst>
      <p:ext uri="{BB962C8B-B14F-4D97-AF65-F5344CB8AC3E}">
        <p14:creationId xmlns:p14="http://schemas.microsoft.com/office/powerpoint/2010/main" val="131372018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655973" y="625696"/>
            <a:ext cx="10267446" cy="820459"/>
          </a:xfrm>
          <a:prstGeom prst="rect">
            <a:avLst/>
          </a:prstGeom>
          <a:ln w="12700">
            <a:miter lim="400000"/>
          </a:ln>
          <a:extLst>
            <a:ext uri="{C572A759-6A51-4108-AA02-DFA0A04FC94B}">
              <ma14:wrappingTextBoxFlag xmlns="" xmlns:ma14="http://schemas.microsoft.com/office/mac/drawingml/2011/main"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Datos de salud</a:t>
            </a:r>
            <a:endParaRPr sz="2666" dirty="0"/>
          </a:p>
        </p:txBody>
      </p:sp>
      <p:sp>
        <p:nvSpPr>
          <p:cNvPr id="3" name="7 Marcador de contenido"/>
          <p:cNvSpPr txBox="1">
            <a:spLocks/>
          </p:cNvSpPr>
          <p:nvPr/>
        </p:nvSpPr>
        <p:spPr bwMode="auto">
          <a:xfrm>
            <a:off x="655972" y="1846363"/>
            <a:ext cx="10867613" cy="359288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2"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866" dirty="0">
                <a:solidFill>
                  <a:srgbClr val="404040"/>
                </a:solidFill>
                <a:ea typeface="ＭＳ Ｐゴシック" charset="-128"/>
              </a:rPr>
              <a:t>Frecuencia cardíaca</a:t>
            </a:r>
          </a:p>
          <a:p>
            <a:pPr marL="526998" lvl="2" indent="-457154" algn="just">
              <a:buFont typeface="+mj-lt"/>
              <a:buAutoNum type="arabicPeriod"/>
            </a:pPr>
            <a:r>
              <a:rPr lang="es-ES" altLang="es-ES_tradnl" sz="1866" dirty="0">
                <a:solidFill>
                  <a:srgbClr val="404040"/>
                </a:solidFill>
                <a:ea typeface="ＭＳ Ｐゴシック" charset="-128"/>
              </a:rPr>
              <a:t>Nivel de glucosa en la sangre</a:t>
            </a:r>
          </a:p>
          <a:p>
            <a:pPr marL="526998" lvl="2" indent="-457154" algn="just">
              <a:buFont typeface="+mj-lt"/>
              <a:buAutoNum type="arabicPeriod"/>
            </a:pPr>
            <a:r>
              <a:rPr lang="es-ES" altLang="es-ES_tradnl" sz="1866" dirty="0">
                <a:solidFill>
                  <a:srgbClr val="404040"/>
                </a:solidFill>
                <a:ea typeface="ＭＳ Ｐゴシック" charset="-128"/>
              </a:rPr>
              <a:t>Nivel de colesterol en la sangre</a:t>
            </a:r>
          </a:p>
          <a:p>
            <a:pPr marL="526998" lvl="2" indent="-457154" algn="just">
              <a:buFont typeface="+mj-lt"/>
              <a:buAutoNum type="arabicPeriod"/>
            </a:pPr>
            <a:r>
              <a:rPr lang="es-ES" altLang="es-ES_tradnl" sz="1866" dirty="0">
                <a:solidFill>
                  <a:srgbClr val="404040"/>
                </a:solidFill>
                <a:ea typeface="ＭＳ Ｐゴシック" charset="-128"/>
              </a:rPr>
              <a:t>Nivel de oxígeno en la sangre</a:t>
            </a:r>
          </a:p>
          <a:p>
            <a:pPr marL="526998" lvl="2" indent="-457154" algn="just">
              <a:buFont typeface="+mj-lt"/>
              <a:buAutoNum type="arabicPeriod"/>
            </a:pPr>
            <a:r>
              <a:rPr lang="es-ES" altLang="es-ES_tradnl" sz="1866" dirty="0">
                <a:solidFill>
                  <a:srgbClr val="404040"/>
                </a:solidFill>
                <a:ea typeface="ＭＳ Ｐゴシック" charset="-128"/>
              </a:rPr>
              <a:t>Tensión arterial</a:t>
            </a:r>
          </a:p>
          <a:p>
            <a:pPr marL="526998" lvl="2" indent="-457154" algn="just">
              <a:buFont typeface="+mj-lt"/>
              <a:buAutoNum type="arabicPeriod"/>
            </a:pPr>
            <a:r>
              <a:rPr lang="es-ES" altLang="es-ES_tradnl" sz="1866" dirty="0">
                <a:solidFill>
                  <a:srgbClr val="404040"/>
                </a:solidFill>
                <a:ea typeface="ＭＳ Ｐゴシック" charset="-128"/>
              </a:rPr>
              <a:t>Temperatura corporal</a:t>
            </a:r>
          </a:p>
          <a:p>
            <a:pPr marL="526998" lvl="2" indent="-457154" algn="just">
              <a:buFont typeface="+mj-lt"/>
              <a:buAutoNum type="arabicPeriod"/>
            </a:pPr>
            <a:r>
              <a:rPr lang="es-ES" altLang="es-ES_tradnl" sz="1866" dirty="0">
                <a:solidFill>
                  <a:srgbClr val="404040"/>
                </a:solidFill>
                <a:ea typeface="ＭＳ Ｐゴシック" charset="-128"/>
              </a:rPr>
              <a:t>Peso y altura</a:t>
            </a:r>
          </a:p>
          <a:p>
            <a:pPr marL="526998" lvl="2" indent="-457154" algn="just">
              <a:buFont typeface="+mj-lt"/>
              <a:buAutoNum type="arabicPeriod"/>
            </a:pPr>
            <a:r>
              <a:rPr lang="es-ES" altLang="es-ES_tradnl" sz="1866" dirty="0">
                <a:solidFill>
                  <a:srgbClr val="404040"/>
                </a:solidFill>
                <a:ea typeface="ＭＳ Ｐゴシック" charset="-128"/>
              </a:rPr>
              <a:t>IMC</a:t>
            </a:r>
          </a:p>
          <a:p>
            <a:pPr marL="526998" lvl="2" indent="-457154" algn="just">
              <a:buFont typeface="+mj-lt"/>
              <a:buAutoNum type="arabicPeriod"/>
            </a:pPr>
            <a:r>
              <a:rPr lang="es-ES" altLang="es-ES_tradnl" sz="1866" dirty="0">
                <a:solidFill>
                  <a:srgbClr val="404040"/>
                </a:solidFill>
                <a:ea typeface="ＭＳ Ｐゴシック" charset="-128"/>
              </a:rPr>
              <a:t>Índice de grasa corporal</a:t>
            </a:r>
          </a:p>
          <a:p>
            <a:pPr marL="526998" lvl="2" indent="-457154" algn="just">
              <a:buFont typeface="+mj-lt"/>
              <a:buAutoNum type="arabicPeriod"/>
            </a:pPr>
            <a:r>
              <a:rPr lang="es-ES" altLang="es-ES_tradnl" sz="1866" dirty="0">
                <a:solidFill>
                  <a:srgbClr val="404040"/>
                </a:solidFill>
                <a:ea typeface="ＭＳ Ｐゴシック" charset="-128"/>
              </a:rPr>
              <a:t>Dieta y nutrición</a:t>
            </a:r>
          </a:p>
          <a:p>
            <a:pPr marL="526998" lvl="2" indent="-457154" algn="just">
              <a:buFont typeface="+mj-lt"/>
              <a:buAutoNum type="arabicPeriod"/>
            </a:pPr>
            <a:r>
              <a:rPr lang="es-ES" altLang="es-ES_tradnl" sz="1866" dirty="0">
                <a:solidFill>
                  <a:srgbClr val="404040"/>
                </a:solidFill>
                <a:ea typeface="ＭＳ Ｐゴシック" charset="-128"/>
              </a:rPr>
              <a:t>Horas de sueño</a:t>
            </a:r>
          </a:p>
          <a:p>
            <a:pPr marL="526998" lvl="2" indent="-457154" algn="just">
              <a:buFont typeface="+mj-lt"/>
              <a:buAutoNum type="arabicPeriod"/>
            </a:pPr>
            <a:r>
              <a:rPr lang="es-ES" altLang="es-ES_tradnl" sz="1866" dirty="0">
                <a:solidFill>
                  <a:srgbClr val="404040"/>
                </a:solidFill>
                <a:ea typeface="ＭＳ Ｐゴシック" charset="-128"/>
              </a:rPr>
              <a:t>Calidad del sueño</a:t>
            </a:r>
          </a:p>
          <a:p>
            <a:pPr marL="526998" lvl="2" indent="-457154" algn="just">
              <a:buFont typeface="+mj-lt"/>
              <a:buAutoNum type="arabicPeriod"/>
            </a:pPr>
            <a:r>
              <a:rPr lang="es-ES" altLang="es-ES_tradnl" sz="1866" dirty="0">
                <a:solidFill>
                  <a:srgbClr val="404040"/>
                </a:solidFill>
                <a:ea typeface="ＭＳ Ｐゴシック" charset="-128"/>
              </a:rPr>
              <a:t>Historia clínica (Chip)</a:t>
            </a:r>
          </a:p>
          <a:p>
            <a:pPr marL="526998" lvl="2" indent="-457154" algn="just">
              <a:buFont typeface="+mj-lt"/>
              <a:buAutoNum type="arabicPeriod"/>
            </a:pPr>
            <a:r>
              <a:rPr lang="es-ES" altLang="es-ES_tradnl" sz="1866" dirty="0">
                <a:solidFill>
                  <a:srgbClr val="404040"/>
                </a:solidFill>
                <a:ea typeface="ＭＳ Ｐゴシック" charset="-128"/>
              </a:rPr>
              <a:t>Resultados de pruebas y analíticas</a:t>
            </a:r>
          </a:p>
          <a:p>
            <a:pPr marL="526998" lvl="2" indent="-457154" algn="just">
              <a:buFont typeface="+mj-lt"/>
              <a:buAutoNum type="arabicPeriod"/>
            </a:pPr>
            <a:r>
              <a:rPr lang="es-ES" altLang="es-ES_tradnl" sz="1866" dirty="0">
                <a:solidFill>
                  <a:srgbClr val="404040"/>
                </a:solidFill>
                <a:ea typeface="ＭＳ Ｐゴシック" charset="-128"/>
              </a:rPr>
              <a:t>Dosis de insulina</a:t>
            </a:r>
          </a:p>
          <a:p>
            <a:pPr marL="526998" lvl="2" indent="-457154" algn="just">
              <a:buFont typeface="+mj-lt"/>
              <a:buAutoNum type="arabicPeriod"/>
            </a:pPr>
            <a:r>
              <a:rPr lang="es-ES" altLang="es-ES_tradnl" sz="1866" dirty="0">
                <a:solidFill>
                  <a:srgbClr val="404040"/>
                </a:solidFill>
                <a:ea typeface="ＭＳ Ｐゴシック" charset="-128"/>
              </a:rPr>
              <a:t>Otros datos de salud y enfermedades</a:t>
            </a:r>
          </a:p>
          <a:p>
            <a:pPr marL="526998" lvl="2" indent="-457154" algn="just">
              <a:buFont typeface="+mj-lt"/>
              <a:buAutoNum type="arabicPeriod"/>
            </a:pPr>
            <a:endParaRPr lang="es-ES" altLang="es-ES_tradnl" sz="1866" dirty="0">
              <a:solidFill>
                <a:srgbClr val="404040"/>
              </a:solidFill>
              <a:ea typeface="ＭＳ Ｐゴシック" charset="-128"/>
            </a:endParaRPr>
          </a:p>
        </p:txBody>
      </p:sp>
    </p:spTree>
    <p:extLst>
      <p:ext uri="{BB962C8B-B14F-4D97-AF65-F5344CB8AC3E}">
        <p14:creationId xmlns:p14="http://schemas.microsoft.com/office/powerpoint/2010/main" val="353476651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655973" y="625696"/>
            <a:ext cx="10267446" cy="820459"/>
          </a:xfrm>
          <a:prstGeom prst="rect">
            <a:avLst/>
          </a:prstGeom>
          <a:ln w="12700">
            <a:miter lim="400000"/>
          </a:ln>
          <a:extLst>
            <a:ext uri="{C572A759-6A51-4108-AA02-DFA0A04FC94B}">
              <ma14:wrappingTextBoxFlag xmlns="" xmlns:ma14="http://schemas.microsoft.com/office/mac/drawingml/2011/main"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Datos biométricos</a:t>
            </a:r>
            <a:endParaRPr sz="2666" dirty="0"/>
          </a:p>
        </p:txBody>
      </p:sp>
      <p:sp>
        <p:nvSpPr>
          <p:cNvPr id="3" name="7 Marcador de contenido"/>
          <p:cNvSpPr txBox="1">
            <a:spLocks/>
          </p:cNvSpPr>
          <p:nvPr/>
        </p:nvSpPr>
        <p:spPr bwMode="auto">
          <a:xfrm>
            <a:off x="655972" y="1846363"/>
            <a:ext cx="10867613" cy="324905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2"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866" dirty="0">
                <a:solidFill>
                  <a:srgbClr val="404040"/>
                </a:solidFill>
                <a:ea typeface="ＭＳ Ｐゴシック" charset="-128"/>
              </a:rPr>
              <a:t>Huella digital biométrica</a:t>
            </a:r>
          </a:p>
          <a:p>
            <a:pPr marL="526998" lvl="2" indent="-457154" algn="just">
              <a:buFont typeface="+mj-lt"/>
              <a:buAutoNum type="arabicPeriod"/>
            </a:pPr>
            <a:r>
              <a:rPr lang="es-ES" altLang="es-ES_tradnl" sz="1866" dirty="0">
                <a:solidFill>
                  <a:srgbClr val="404040"/>
                </a:solidFill>
                <a:ea typeface="ＭＳ Ｐゴシック" charset="-128"/>
              </a:rPr>
              <a:t>Rostro 2D biométrico</a:t>
            </a:r>
          </a:p>
          <a:p>
            <a:pPr marL="526998" lvl="2" indent="-457154" algn="just">
              <a:buFont typeface="+mj-lt"/>
              <a:buAutoNum type="arabicPeriod"/>
            </a:pPr>
            <a:r>
              <a:rPr lang="es-ES" altLang="es-ES_tradnl" sz="1866" dirty="0">
                <a:solidFill>
                  <a:srgbClr val="404040"/>
                </a:solidFill>
                <a:ea typeface="ＭＳ Ｐゴシック" charset="-128"/>
              </a:rPr>
              <a:t>Rostro 3D</a:t>
            </a:r>
          </a:p>
          <a:p>
            <a:pPr marL="526998" lvl="2" indent="-457154" algn="just">
              <a:buFont typeface="+mj-lt"/>
              <a:buAutoNum type="arabicPeriod"/>
            </a:pPr>
            <a:r>
              <a:rPr lang="es-ES" altLang="es-ES_tradnl" sz="1866" dirty="0">
                <a:solidFill>
                  <a:srgbClr val="404040"/>
                </a:solidFill>
                <a:ea typeface="ＭＳ Ｐゴシック" charset="-128"/>
              </a:rPr>
              <a:t>Patrón vascular (dedo o mano)</a:t>
            </a:r>
          </a:p>
          <a:p>
            <a:pPr marL="526998" lvl="2" indent="-457154" algn="just">
              <a:buFont typeface="+mj-lt"/>
              <a:buAutoNum type="arabicPeriod"/>
            </a:pPr>
            <a:r>
              <a:rPr lang="es-ES" altLang="es-ES_tradnl" sz="1866" dirty="0">
                <a:solidFill>
                  <a:srgbClr val="404040"/>
                </a:solidFill>
                <a:ea typeface="ＭＳ Ｐゴシック" charset="-128"/>
              </a:rPr>
              <a:t>Palma de la mano</a:t>
            </a:r>
          </a:p>
          <a:p>
            <a:pPr marL="526998" lvl="2" indent="-457154" algn="just">
              <a:buFont typeface="+mj-lt"/>
              <a:buAutoNum type="arabicPeriod"/>
            </a:pPr>
            <a:r>
              <a:rPr lang="es-ES" altLang="es-ES_tradnl" sz="1866" dirty="0">
                <a:solidFill>
                  <a:srgbClr val="404040"/>
                </a:solidFill>
                <a:ea typeface="ＭＳ Ｐゴシック" charset="-128"/>
              </a:rPr>
              <a:t>ADN</a:t>
            </a:r>
          </a:p>
          <a:p>
            <a:pPr marL="526998" lvl="2" indent="-457154" algn="just">
              <a:buFont typeface="+mj-lt"/>
              <a:buAutoNum type="arabicPeriod"/>
            </a:pPr>
            <a:r>
              <a:rPr lang="es-ES" altLang="es-ES_tradnl" sz="1866" dirty="0">
                <a:solidFill>
                  <a:srgbClr val="404040"/>
                </a:solidFill>
                <a:ea typeface="ＭＳ Ｐゴシック" charset="-128"/>
              </a:rPr>
              <a:t>Firma biométrica</a:t>
            </a:r>
          </a:p>
          <a:p>
            <a:pPr marL="526998" lvl="2" indent="-457154" algn="just">
              <a:buFont typeface="+mj-lt"/>
              <a:buAutoNum type="arabicPeriod"/>
            </a:pPr>
            <a:r>
              <a:rPr lang="es-ES" altLang="es-ES_tradnl" sz="1866" dirty="0">
                <a:solidFill>
                  <a:srgbClr val="404040"/>
                </a:solidFill>
                <a:ea typeface="ＭＳ Ｐゴシック" charset="-128"/>
              </a:rPr>
              <a:t>Iris</a:t>
            </a:r>
          </a:p>
          <a:p>
            <a:pPr marL="526998" lvl="2" indent="-457154" algn="just">
              <a:buFont typeface="+mj-lt"/>
              <a:buAutoNum type="arabicPeriod"/>
            </a:pPr>
            <a:r>
              <a:rPr lang="es-ES" altLang="es-ES_tradnl" sz="1866" dirty="0">
                <a:solidFill>
                  <a:srgbClr val="404040"/>
                </a:solidFill>
                <a:ea typeface="ＭＳ Ｐゴシック" charset="-128"/>
              </a:rPr>
              <a:t>Retina</a:t>
            </a:r>
          </a:p>
          <a:p>
            <a:pPr marL="526998" lvl="2" indent="-457154" algn="just">
              <a:buFont typeface="+mj-lt"/>
              <a:buAutoNum type="arabicPeriod"/>
            </a:pPr>
            <a:r>
              <a:rPr lang="es-ES" altLang="es-ES_tradnl" sz="1866" dirty="0">
                <a:solidFill>
                  <a:srgbClr val="404040"/>
                </a:solidFill>
                <a:ea typeface="ＭＳ Ｐゴシック" charset="-128"/>
              </a:rPr>
              <a:t>Córnea</a:t>
            </a:r>
          </a:p>
          <a:p>
            <a:pPr marL="526998" lvl="2" indent="-457154" algn="just">
              <a:buFont typeface="+mj-lt"/>
              <a:buAutoNum type="arabicPeriod"/>
            </a:pPr>
            <a:r>
              <a:rPr lang="es-ES" altLang="es-ES_tradnl" sz="1866" dirty="0">
                <a:solidFill>
                  <a:srgbClr val="404040"/>
                </a:solidFill>
                <a:ea typeface="ＭＳ Ｐゴシック" charset="-128"/>
              </a:rPr>
              <a:t>Voz</a:t>
            </a:r>
          </a:p>
          <a:p>
            <a:pPr marL="526998" lvl="2" indent="-457154" algn="just">
              <a:buFont typeface="+mj-lt"/>
              <a:buAutoNum type="arabicPeriod"/>
            </a:pPr>
            <a:r>
              <a:rPr lang="es-ES" altLang="es-ES_tradnl" sz="1866" dirty="0">
                <a:solidFill>
                  <a:srgbClr val="404040"/>
                </a:solidFill>
                <a:ea typeface="ＭＳ Ｐゴシック" charset="-128"/>
              </a:rPr>
              <a:t>Gestos</a:t>
            </a:r>
          </a:p>
          <a:p>
            <a:pPr marL="526998" lvl="2" indent="-457154" algn="just">
              <a:buFont typeface="+mj-lt"/>
              <a:buAutoNum type="arabicPeriod"/>
            </a:pPr>
            <a:r>
              <a:rPr lang="es-ES" altLang="es-ES_tradnl" sz="1866" dirty="0">
                <a:solidFill>
                  <a:srgbClr val="404040"/>
                </a:solidFill>
                <a:ea typeface="ＭＳ Ｐゴシック" charset="-128"/>
              </a:rPr>
              <a:t>Pasos por KM - Longitud del paso</a:t>
            </a:r>
          </a:p>
          <a:p>
            <a:pPr marL="526998" lvl="2" indent="-457154" algn="just">
              <a:buFont typeface="+mj-lt"/>
              <a:buAutoNum type="arabicPeriod"/>
            </a:pPr>
            <a:r>
              <a:rPr lang="es-ES" altLang="es-ES_tradnl" sz="1866" dirty="0">
                <a:solidFill>
                  <a:srgbClr val="404040"/>
                </a:solidFill>
                <a:ea typeface="ＭＳ Ｐゴシック" charset="-128"/>
              </a:rPr>
              <a:t>Forma de caminar</a:t>
            </a:r>
          </a:p>
        </p:txBody>
      </p:sp>
    </p:spTree>
    <p:extLst>
      <p:ext uri="{BB962C8B-B14F-4D97-AF65-F5344CB8AC3E}">
        <p14:creationId xmlns:p14="http://schemas.microsoft.com/office/powerpoint/2010/main" val="355759362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655973" y="625696"/>
            <a:ext cx="10267446" cy="820459"/>
          </a:xfrm>
          <a:prstGeom prst="rect">
            <a:avLst/>
          </a:prstGeom>
          <a:ln w="12700">
            <a:miter lim="400000"/>
          </a:ln>
          <a:extLst>
            <a:ext uri="{C572A759-6A51-4108-AA02-DFA0A04FC94B}">
              <ma14:wrappingTextBoxFlag xmlns="" xmlns:ma14="http://schemas.microsoft.com/office/mac/drawingml/2011/main"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Datos ambientales y de posición</a:t>
            </a:r>
            <a:endParaRPr sz="2666" dirty="0"/>
          </a:p>
        </p:txBody>
      </p:sp>
      <p:sp>
        <p:nvSpPr>
          <p:cNvPr id="3" name="7 Marcador de contenido"/>
          <p:cNvSpPr txBox="1">
            <a:spLocks/>
          </p:cNvSpPr>
          <p:nvPr/>
        </p:nvSpPr>
        <p:spPr bwMode="auto">
          <a:xfrm>
            <a:off x="655972" y="1846364"/>
            <a:ext cx="10867613" cy="268641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2"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866" dirty="0">
                <a:solidFill>
                  <a:srgbClr val="404040"/>
                </a:solidFill>
                <a:ea typeface="ＭＳ Ｐゴシック" charset="-128"/>
              </a:rPr>
              <a:t>Pureza del aire interior y exterior</a:t>
            </a:r>
          </a:p>
          <a:p>
            <a:pPr marL="526998" lvl="2" indent="-457154" algn="just">
              <a:buFont typeface="+mj-lt"/>
              <a:buAutoNum type="arabicPeriod"/>
            </a:pPr>
            <a:r>
              <a:rPr lang="es-ES" altLang="es-ES_tradnl" sz="1866" dirty="0">
                <a:solidFill>
                  <a:srgbClr val="404040"/>
                </a:solidFill>
                <a:ea typeface="ＭＳ Ｐゴシック" charset="-128"/>
              </a:rPr>
              <a:t>Temperatura interior y exterior</a:t>
            </a:r>
          </a:p>
          <a:p>
            <a:pPr marL="526998" lvl="2" indent="-457154" algn="just">
              <a:buFont typeface="+mj-lt"/>
              <a:buAutoNum type="arabicPeriod"/>
            </a:pPr>
            <a:r>
              <a:rPr lang="es-ES" altLang="es-ES_tradnl" sz="1866" dirty="0">
                <a:solidFill>
                  <a:srgbClr val="404040"/>
                </a:solidFill>
                <a:ea typeface="ＭＳ Ｐゴシック" charset="-128"/>
              </a:rPr>
              <a:t>Ruido ambiental interior y exterior</a:t>
            </a:r>
          </a:p>
          <a:p>
            <a:pPr marL="526998" lvl="2" indent="-457154" algn="just">
              <a:buFont typeface="+mj-lt"/>
              <a:buAutoNum type="arabicPeriod"/>
            </a:pPr>
            <a:r>
              <a:rPr lang="es-ES" altLang="es-ES_tradnl" sz="1866" dirty="0">
                <a:solidFill>
                  <a:srgbClr val="404040"/>
                </a:solidFill>
                <a:ea typeface="ＭＳ Ｐゴシック" charset="-128"/>
              </a:rPr>
              <a:t>Humedad del aire interior y exterior</a:t>
            </a:r>
          </a:p>
          <a:p>
            <a:pPr marL="526998" lvl="2" indent="-457154" algn="just">
              <a:buFont typeface="+mj-lt"/>
              <a:buAutoNum type="arabicPeriod"/>
            </a:pPr>
            <a:r>
              <a:rPr lang="es-ES" altLang="es-ES_tradnl" sz="1866" dirty="0">
                <a:solidFill>
                  <a:srgbClr val="404040"/>
                </a:solidFill>
                <a:ea typeface="ＭＳ Ｐゴシック" charset="-128"/>
              </a:rPr>
              <a:t>Luz interior y exterior</a:t>
            </a:r>
          </a:p>
          <a:p>
            <a:pPr marL="526998" lvl="2" indent="-457154" algn="just">
              <a:buFont typeface="+mj-lt"/>
              <a:buAutoNum type="arabicPeriod"/>
            </a:pPr>
            <a:r>
              <a:rPr lang="es-ES" altLang="es-ES_tradnl" sz="1866" dirty="0">
                <a:solidFill>
                  <a:srgbClr val="404040"/>
                </a:solidFill>
                <a:ea typeface="ＭＳ Ｐゴシック" charset="-128"/>
              </a:rPr>
              <a:t>Rayos ultravioleta</a:t>
            </a:r>
          </a:p>
          <a:p>
            <a:pPr marL="526998" lvl="2" indent="-457154" algn="just">
              <a:buFont typeface="+mj-lt"/>
              <a:buAutoNum type="arabicPeriod"/>
            </a:pPr>
            <a:r>
              <a:rPr lang="es-ES" altLang="es-ES_tradnl" sz="1866" dirty="0">
                <a:solidFill>
                  <a:srgbClr val="404040"/>
                </a:solidFill>
                <a:ea typeface="ＭＳ Ｐゴシック" charset="-128"/>
              </a:rPr>
              <a:t>Proximidad del usuario al dispositivo</a:t>
            </a:r>
          </a:p>
          <a:p>
            <a:pPr marL="526998" lvl="2" indent="-457154" algn="just">
              <a:buFont typeface="+mj-lt"/>
              <a:buAutoNum type="arabicPeriod"/>
            </a:pPr>
            <a:r>
              <a:rPr lang="es-ES" altLang="es-ES_tradnl" sz="1866" dirty="0">
                <a:solidFill>
                  <a:srgbClr val="404040"/>
                </a:solidFill>
                <a:ea typeface="ＭＳ Ｐゴシック" charset="-128"/>
              </a:rPr>
              <a:t>Posición del usuario (De pie o estirado)</a:t>
            </a:r>
          </a:p>
          <a:p>
            <a:pPr marL="526998" lvl="2" indent="-457154" algn="just">
              <a:buFont typeface="+mj-lt"/>
              <a:buAutoNum type="arabicPeriod"/>
            </a:pPr>
            <a:r>
              <a:rPr lang="es-ES" altLang="es-ES_tradnl" sz="1866" dirty="0">
                <a:solidFill>
                  <a:srgbClr val="404040"/>
                </a:solidFill>
                <a:ea typeface="ＭＳ Ｐゴシック" charset="-128"/>
              </a:rPr>
              <a:t>Inclinación</a:t>
            </a:r>
          </a:p>
          <a:p>
            <a:pPr marL="526998" lvl="2" indent="-457154" algn="just">
              <a:buFont typeface="+mj-lt"/>
              <a:buAutoNum type="arabicPeriod"/>
            </a:pPr>
            <a:r>
              <a:rPr lang="es-ES" altLang="es-ES_tradnl" sz="1866" dirty="0">
                <a:solidFill>
                  <a:srgbClr val="404040"/>
                </a:solidFill>
                <a:ea typeface="ＭＳ Ｐゴシック" charset="-128"/>
              </a:rPr>
              <a:t>Movimiento</a:t>
            </a:r>
          </a:p>
          <a:p>
            <a:pPr marL="526998" lvl="2" indent="-457154" algn="just">
              <a:buFont typeface="+mj-lt"/>
              <a:buAutoNum type="arabicPeriod"/>
            </a:pPr>
            <a:r>
              <a:rPr lang="es-ES" altLang="es-ES_tradnl" sz="1866" dirty="0">
                <a:solidFill>
                  <a:srgbClr val="404040"/>
                </a:solidFill>
                <a:ea typeface="ＭＳ Ｐゴシック" charset="-128"/>
              </a:rPr>
              <a:t>Velocidad</a:t>
            </a:r>
          </a:p>
          <a:p>
            <a:pPr marL="526998" lvl="2" indent="-457154" algn="just">
              <a:buFont typeface="+mj-lt"/>
              <a:buAutoNum type="arabicPeriod"/>
            </a:pPr>
            <a:r>
              <a:rPr lang="es-ES" altLang="es-ES_tradnl" sz="1866" dirty="0">
                <a:solidFill>
                  <a:srgbClr val="404040"/>
                </a:solidFill>
                <a:ea typeface="ＭＳ Ｐゴシック" charset="-128"/>
              </a:rPr>
              <a:t>Geolocalización</a:t>
            </a:r>
          </a:p>
          <a:p>
            <a:pPr marL="526998" lvl="2" indent="-457154" algn="just">
              <a:buFont typeface="+mj-lt"/>
              <a:buAutoNum type="arabicPeriod"/>
            </a:pPr>
            <a:r>
              <a:rPr lang="es-ES" altLang="es-ES_tradnl" sz="1866" dirty="0">
                <a:solidFill>
                  <a:srgbClr val="404040"/>
                </a:solidFill>
                <a:ea typeface="ＭＳ Ｐゴシック" charset="-128"/>
              </a:rPr>
              <a:t>Rutas habituales en la ciudad</a:t>
            </a:r>
          </a:p>
          <a:p>
            <a:pPr marL="526998" lvl="2" indent="-457154" algn="just">
              <a:buFont typeface="+mj-lt"/>
              <a:buAutoNum type="arabicPeriod"/>
            </a:pPr>
            <a:r>
              <a:rPr lang="es-ES" altLang="es-ES_tradnl" sz="1866" dirty="0">
                <a:solidFill>
                  <a:srgbClr val="404040"/>
                </a:solidFill>
                <a:ea typeface="ＭＳ Ｐゴシック" charset="-128"/>
              </a:rPr>
              <a:t>Ruta habitual en un supermercado</a:t>
            </a:r>
          </a:p>
          <a:p>
            <a:pPr marL="526998" lvl="2" indent="-457154" algn="just">
              <a:buFont typeface="+mj-lt"/>
              <a:buAutoNum type="arabicPeriod"/>
            </a:pPr>
            <a:r>
              <a:rPr lang="es-ES" altLang="es-ES_tradnl" sz="1866" dirty="0">
                <a:solidFill>
                  <a:srgbClr val="404040"/>
                </a:solidFill>
                <a:ea typeface="ＭＳ Ｐゴシック" charset="-128"/>
              </a:rPr>
              <a:t>Lugar de trabajo</a:t>
            </a:r>
          </a:p>
          <a:p>
            <a:pPr marL="526998" lvl="2" indent="-457154" algn="just">
              <a:buFont typeface="+mj-lt"/>
              <a:buAutoNum type="arabicPeriod"/>
            </a:pPr>
            <a:r>
              <a:rPr lang="es-ES" altLang="es-ES_tradnl" sz="1866" dirty="0">
                <a:solidFill>
                  <a:srgbClr val="404040"/>
                </a:solidFill>
                <a:ea typeface="ＭＳ Ｐゴシック" charset="-128"/>
              </a:rPr>
              <a:t>Lugar de la vivienda</a:t>
            </a:r>
          </a:p>
          <a:p>
            <a:pPr marL="526998" lvl="2" indent="-457154" algn="just">
              <a:buFont typeface="+mj-lt"/>
              <a:buAutoNum type="arabicPeriod"/>
            </a:pPr>
            <a:endParaRPr lang="es-ES" altLang="es-ES_tradnl" sz="1866" dirty="0">
              <a:solidFill>
                <a:srgbClr val="404040"/>
              </a:solidFill>
              <a:ea typeface="ＭＳ Ｐゴシック" charset="-128"/>
            </a:endParaRPr>
          </a:p>
          <a:p>
            <a:pPr marL="526998" lvl="2" indent="-457154" algn="just">
              <a:buFont typeface="+mj-lt"/>
              <a:buAutoNum type="arabicPeriod"/>
            </a:pPr>
            <a:endParaRPr lang="es-ES" altLang="es-ES_tradnl" sz="1866" dirty="0">
              <a:solidFill>
                <a:srgbClr val="404040"/>
              </a:solidFill>
              <a:ea typeface="ＭＳ Ｐゴシック" charset="-128"/>
            </a:endParaRPr>
          </a:p>
        </p:txBody>
      </p:sp>
    </p:spTree>
    <p:extLst>
      <p:ext uri="{BB962C8B-B14F-4D97-AF65-F5344CB8AC3E}">
        <p14:creationId xmlns:p14="http://schemas.microsoft.com/office/powerpoint/2010/main" val="244934834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Termostatos </a:t>
            </a:r>
            <a:r>
              <a:rPr lang="es-ES" sz="2666" dirty="0" err="1"/>
              <a:t>Nest</a:t>
            </a:r>
            <a:r>
              <a:rPr lang="es-ES" sz="2666" dirty="0"/>
              <a:t> + Google</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pic>
        <p:nvPicPr>
          <p:cNvPr id="2" name="Imagen 1"/>
          <p:cNvPicPr>
            <a:picLocks noChangeAspect="1"/>
          </p:cNvPicPr>
          <p:nvPr/>
        </p:nvPicPr>
        <p:blipFill>
          <a:blip r:embed="rId3"/>
          <a:stretch>
            <a:fillRect/>
          </a:stretch>
        </p:blipFill>
        <p:spPr>
          <a:xfrm>
            <a:off x="8381940" y="2757529"/>
            <a:ext cx="3055242" cy="3055242"/>
          </a:xfrm>
          <a:prstGeom prst="rect">
            <a:avLst/>
          </a:prstGeom>
        </p:spPr>
      </p:pic>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Frecuencia diaria de los ajustes manuales</a:t>
            </a:r>
          </a:p>
          <a:p>
            <a:pPr marL="526998" lvl="2" indent="-457154" algn="just">
              <a:buFont typeface="+mj-lt"/>
              <a:buAutoNum type="arabicPeriod"/>
            </a:pPr>
            <a:r>
              <a:rPr lang="es-ES" altLang="es-ES_tradnl" sz="1600" dirty="0">
                <a:solidFill>
                  <a:srgbClr val="404040"/>
                </a:solidFill>
                <a:ea typeface="ＭＳ Ｐゴシック" charset="-128"/>
              </a:rPr>
              <a:t>Programaciones y ajustes automatizados</a:t>
            </a:r>
          </a:p>
          <a:p>
            <a:pPr marL="526998" lvl="2" indent="-457154" algn="just">
              <a:buFont typeface="+mj-lt"/>
              <a:buAutoNum type="arabicPeriod"/>
            </a:pPr>
            <a:r>
              <a:rPr lang="es-ES" altLang="es-ES_tradnl" sz="1600" dirty="0">
                <a:solidFill>
                  <a:srgbClr val="404040"/>
                </a:solidFill>
                <a:ea typeface="ＭＳ Ｐゴシック" charset="-128"/>
              </a:rPr>
              <a:t>Temperatura de cada habitación</a:t>
            </a:r>
          </a:p>
          <a:p>
            <a:pPr marL="526998" lvl="2" indent="-457154" algn="just">
              <a:buFont typeface="+mj-lt"/>
              <a:buAutoNum type="arabicPeriod"/>
            </a:pPr>
            <a:r>
              <a:rPr lang="es-ES" altLang="es-ES_tradnl" sz="1600" dirty="0">
                <a:solidFill>
                  <a:srgbClr val="404040"/>
                </a:solidFill>
                <a:ea typeface="ＭＳ Ｐゴシック" charset="-128"/>
              </a:rPr>
              <a:t>Mapa de temperaturas de una vivienda, edificio, barrio o ciudad</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Presencia actual del usuario en casa</a:t>
            </a:r>
          </a:p>
          <a:p>
            <a:pPr marL="526998" lvl="2" indent="-457154" algn="just">
              <a:buFont typeface="+mj-lt"/>
              <a:buAutoNum type="arabicPeriod"/>
            </a:pPr>
            <a:r>
              <a:rPr lang="es-ES" altLang="es-ES_tradnl" sz="1600" dirty="0">
                <a:solidFill>
                  <a:srgbClr val="404040"/>
                </a:solidFill>
                <a:ea typeface="ＭＳ Ｐゴシック" charset="-128"/>
              </a:rPr>
              <a:t>Presencia programada del usuario en casa</a:t>
            </a:r>
          </a:p>
          <a:p>
            <a:pPr marL="526998" lvl="2" indent="-457154" algn="just">
              <a:buFont typeface="+mj-lt"/>
              <a:buAutoNum type="arabicPeriod"/>
            </a:pPr>
            <a:r>
              <a:rPr lang="es-ES" altLang="es-ES_tradnl" sz="1600" dirty="0">
                <a:solidFill>
                  <a:srgbClr val="404040"/>
                </a:solidFill>
                <a:ea typeface="ＭＳ Ｐゴシック" charset="-128"/>
              </a:rPr>
              <a:t>Número de personas en la vivienda y temperatura preferida</a:t>
            </a:r>
          </a:p>
          <a:p>
            <a:pPr marL="526998" lvl="2" indent="-457154" algn="just">
              <a:buFont typeface="+mj-lt"/>
              <a:buAutoNum type="arabicPeriod"/>
            </a:pPr>
            <a:r>
              <a:rPr lang="es-ES" altLang="es-ES_tradnl" sz="1600" dirty="0">
                <a:solidFill>
                  <a:srgbClr val="404040"/>
                </a:solidFill>
                <a:ea typeface="ＭＳ Ｐゴシック" charset="-128"/>
              </a:rPr>
              <a:t>Nivel económico y de salud de una familia, edificio, barrio o ciudad</a:t>
            </a:r>
          </a:p>
          <a:p>
            <a:pPr marL="526998" lvl="2" indent="-457154" algn="just">
              <a:buFont typeface="+mj-lt"/>
              <a:buAutoNum type="arabicPeriod"/>
            </a:pPr>
            <a:endParaRPr lang="es-ES" altLang="es-ES_tradnl" sz="1600" dirty="0">
              <a:solidFill>
                <a:srgbClr val="404040"/>
              </a:solidFill>
              <a:ea typeface="ＭＳ Ｐゴシック" charset="-128"/>
            </a:endParaRP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9" name="7 Marcador de contenido"/>
          <p:cNvSpPr txBox="1">
            <a:spLocks/>
          </p:cNvSpPr>
          <p:nvPr/>
        </p:nvSpPr>
        <p:spPr bwMode="auto">
          <a:xfrm>
            <a:off x="8033651" y="1595059"/>
            <a:ext cx="3751821" cy="93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333" dirty="0">
                <a:solidFill>
                  <a:srgbClr val="404040"/>
                </a:solidFill>
                <a:ea typeface="ＭＳ Ｐゴシック" charset="-128"/>
              </a:rPr>
              <a:t>En 2014 Google compró la compañía </a:t>
            </a:r>
            <a:r>
              <a:rPr lang="es-ES" altLang="es-ES_tradnl" sz="1333" dirty="0" err="1">
                <a:solidFill>
                  <a:srgbClr val="404040"/>
                </a:solidFill>
                <a:ea typeface="ＭＳ Ｐゴシック" charset="-128"/>
              </a:rPr>
              <a:t>Nest</a:t>
            </a:r>
            <a:r>
              <a:rPr lang="es-ES" altLang="es-ES_tradnl" sz="1333" dirty="0">
                <a:solidFill>
                  <a:srgbClr val="404040"/>
                </a:solidFill>
                <a:ea typeface="ＭＳ Ｐゴシック" charset="-128"/>
              </a:rPr>
              <a:t> </a:t>
            </a:r>
            <a:r>
              <a:rPr lang="es-ES" altLang="es-ES_tradnl" sz="1333" dirty="0" err="1">
                <a:solidFill>
                  <a:srgbClr val="404040"/>
                </a:solidFill>
                <a:ea typeface="ＭＳ Ｐゴシック" charset="-128"/>
              </a:rPr>
              <a:t>Labs</a:t>
            </a:r>
            <a:r>
              <a:rPr lang="es-ES" altLang="es-ES_tradnl" sz="1333" dirty="0">
                <a:solidFill>
                  <a:srgbClr val="404040"/>
                </a:solidFill>
                <a:ea typeface="ＭＳ Ｐゴシック" charset="-128"/>
              </a:rPr>
              <a:t>, fabricante de dispositivos para el hogar como termostatos y alarmas de humos.</a:t>
            </a:r>
          </a:p>
        </p:txBody>
      </p:sp>
    </p:spTree>
    <p:extLst>
      <p:ext uri="{BB962C8B-B14F-4D97-AF65-F5344CB8AC3E}">
        <p14:creationId xmlns:p14="http://schemas.microsoft.com/office/powerpoint/2010/main" val="132277852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uiExpand="1" build="p" bldLvl="3"/>
      <p:bldP spid="7" grpId="0" animBg="1"/>
      <p:bldP spid="8" grpId="0" build="p" bldLvl="3"/>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Marcapasos IP</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Frecuencia cardíaca</a:t>
            </a:r>
          </a:p>
          <a:p>
            <a:pPr marL="526998" lvl="2" indent="-457154" algn="just">
              <a:buFont typeface="+mj-lt"/>
              <a:buAutoNum type="arabicPeriod"/>
            </a:pPr>
            <a:r>
              <a:rPr lang="es-ES" altLang="es-ES_tradnl" sz="1600" dirty="0">
                <a:solidFill>
                  <a:srgbClr val="404040"/>
                </a:solidFill>
                <a:ea typeface="ＭＳ Ｐゴシック" charset="-128"/>
              </a:rPr>
              <a:t>Arritmias</a:t>
            </a:r>
          </a:p>
          <a:p>
            <a:pPr marL="526998" lvl="2" indent="-457154" algn="just">
              <a:buFont typeface="+mj-lt"/>
              <a:buAutoNum type="arabicPeriod"/>
            </a:pPr>
            <a:r>
              <a:rPr lang="es-ES" altLang="es-ES_tradnl" sz="1600" dirty="0">
                <a:solidFill>
                  <a:srgbClr val="404040"/>
                </a:solidFill>
                <a:ea typeface="ＭＳ Ｐゴシック" charset="-128"/>
              </a:rPr>
              <a:t>Anomalías e incidentes</a:t>
            </a:r>
          </a:p>
          <a:p>
            <a:pPr marL="526998" lvl="2" indent="-457154" algn="just">
              <a:buFont typeface="+mj-lt"/>
              <a:buAutoNum type="arabicPeriod"/>
            </a:pPr>
            <a:r>
              <a:rPr lang="es-ES" altLang="es-ES_tradnl" sz="1600" dirty="0">
                <a:solidFill>
                  <a:srgbClr val="404040"/>
                </a:solidFill>
                <a:ea typeface="ＭＳ Ｐゴシック" charset="-128"/>
              </a:rPr>
              <a:t>Nivel de carga de la batería</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Datos de salud - Arritmias</a:t>
            </a:r>
          </a:p>
          <a:p>
            <a:pPr marL="526998" lvl="2" indent="-457154" algn="just">
              <a:buFont typeface="+mj-lt"/>
              <a:buAutoNum type="arabicPeriod"/>
            </a:pPr>
            <a:r>
              <a:rPr lang="es-ES" altLang="es-ES_tradnl" sz="1600" dirty="0">
                <a:solidFill>
                  <a:srgbClr val="404040"/>
                </a:solidFill>
                <a:ea typeface="ＭＳ Ｐゴシック" charset="-128"/>
              </a:rPr>
              <a:t>Datos de salud - Número de intervenciones del marcapasos</a:t>
            </a:r>
          </a:p>
          <a:p>
            <a:pPr marL="526998" lvl="2" indent="-457154" algn="just">
              <a:buFont typeface="+mj-lt"/>
              <a:buAutoNum type="arabicPeriod"/>
            </a:pPr>
            <a:r>
              <a:rPr lang="es-ES" altLang="es-ES_tradnl" sz="1600" dirty="0">
                <a:solidFill>
                  <a:srgbClr val="404040"/>
                </a:solidFill>
                <a:ea typeface="ＭＳ Ｐゴシック" charset="-128"/>
              </a:rPr>
              <a:t>Estado del usuario: activo, en reposo, durmiendo</a:t>
            </a:r>
          </a:p>
          <a:p>
            <a:pPr marL="526998" lvl="2" indent="-457154" algn="just">
              <a:buFont typeface="+mj-lt"/>
              <a:buAutoNum type="arabicPeriod"/>
            </a:pPr>
            <a:r>
              <a:rPr lang="es-ES" altLang="es-ES_tradnl" sz="1600" dirty="0">
                <a:solidFill>
                  <a:srgbClr val="404040"/>
                </a:solidFill>
                <a:ea typeface="ＭＳ Ｐゴシック" charset="-128"/>
              </a:rPr>
              <a:t>Nivel de actividad - Sedentarismo, deportes, sobre esfuerzos</a:t>
            </a:r>
          </a:p>
          <a:p>
            <a:pPr marL="526998" lvl="2" indent="-457154" algn="just">
              <a:buFont typeface="+mj-lt"/>
              <a:buAutoNum type="arabicPeriod"/>
            </a:pPr>
            <a:endParaRPr lang="es-ES" altLang="es-ES_tradnl" sz="1600" dirty="0">
              <a:solidFill>
                <a:srgbClr val="404040"/>
              </a:solidFill>
              <a:ea typeface="ＭＳ Ｐゴシック" charset="-128"/>
            </a:endParaRP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9" name="7 Marcador de contenido"/>
          <p:cNvSpPr txBox="1">
            <a:spLocks/>
          </p:cNvSpPr>
          <p:nvPr/>
        </p:nvSpPr>
        <p:spPr bwMode="auto">
          <a:xfrm>
            <a:off x="8033651" y="1595059"/>
            <a:ext cx="3751821" cy="93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333" dirty="0">
                <a:solidFill>
                  <a:srgbClr val="404040"/>
                </a:solidFill>
                <a:ea typeface="ＭＳ Ｐゴシック" charset="-128"/>
              </a:rPr>
              <a:t>Los marcapasos de última generación pueden transmitir datos a través de Internet, e incluso ser controlados y configurados de forma remota.</a:t>
            </a:r>
          </a:p>
        </p:txBody>
      </p:sp>
      <p:pic>
        <p:nvPicPr>
          <p:cNvPr id="10" name="Imagen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06694" y="2983629"/>
            <a:ext cx="2605735" cy="2630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537345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build="p" bldLvl="3"/>
      <p:bldP spid="7" grpId="0" animBg="1"/>
      <p:bldP spid="8" grpId="0" build="p" bldLvl="3"/>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platzhalter 9"/>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13450"/>
          <a:stretch/>
        </p:blipFill>
        <p:spPr bwMode="gray"/>
      </p:pic>
      <p:sp>
        <p:nvSpPr>
          <p:cNvPr id="10" name="Rectangle"/>
          <p:cNvSpPr/>
          <p:nvPr/>
        </p:nvSpPr>
        <p:spPr bwMode="gray">
          <a:xfrm>
            <a:off x="0" y="0"/>
            <a:ext cx="7805613"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cNvSpPr>
            <a:spLocks noGrp="1"/>
          </p:cNvSpPr>
          <p:nvPr>
            <p:ph type="body" sz="quarter" idx="15"/>
          </p:nvPr>
        </p:nvSpPr>
        <p:spPr bwMode="gray">
          <a:xfrm>
            <a:off x="7802012" y="0"/>
            <a:ext cx="4583027" cy="6858000"/>
          </a:xfrm>
          <a:solidFill>
            <a:schemeClr val="tx2">
              <a:lumMod val="75000"/>
              <a:alpha val="80000"/>
            </a:schemeClr>
          </a:solidFill>
        </p:spPr>
        <p:txBody>
          <a:bodyPr/>
          <a:lstStyle/>
          <a:p>
            <a:r>
              <a:rPr lang="en-US" sz="2000" dirty="0">
                <a:latin typeface="Arial Narrow" charset="0"/>
                <a:ea typeface="Arial Narrow" charset="0"/>
                <a:cs typeface="Arial Narrow" charset="0"/>
              </a:rPr>
              <a:t>INTERNET DE LAS COSAS</a:t>
            </a:r>
          </a:p>
          <a:p>
            <a:r>
              <a:rPr lang="en-US" sz="2000" dirty="0">
                <a:latin typeface="Arial Narrow" charset="0"/>
                <a:ea typeface="Arial Narrow" charset="0"/>
                <a:cs typeface="Arial Narrow" charset="0"/>
              </a:rPr>
              <a:t>INGENIERÍA SOCIAL</a:t>
            </a:r>
          </a:p>
          <a:p>
            <a:r>
              <a:rPr lang="en-US" sz="2000" dirty="0">
                <a:latin typeface="Arial Narrow" charset="0"/>
                <a:ea typeface="Arial Narrow" charset="0"/>
                <a:cs typeface="Arial Narrow" charset="0"/>
              </a:rPr>
              <a:t>PROVEEDORES</a:t>
            </a:r>
          </a:p>
        </p:txBody>
      </p:sp>
      <p:sp>
        <p:nvSpPr>
          <p:cNvPr id="16" name="Title"/>
          <p:cNvSpPr>
            <a:spLocks noGrp="1"/>
          </p:cNvSpPr>
          <p:nvPr>
            <p:ph type="title"/>
          </p:nvPr>
        </p:nvSpPr>
        <p:spPr bwMode="gray"/>
        <p:txBody>
          <a:bodyPr/>
          <a:lstStyle/>
          <a:p>
            <a:r>
              <a:rPr lang="en-US" sz="3200" dirty="0">
                <a:solidFill>
                  <a:schemeClr val="bg2"/>
                </a:solidFill>
                <a:latin typeface="Arial" charset="0"/>
                <a:ea typeface="Arial" charset="0"/>
                <a:cs typeface="Arial" charset="0"/>
              </a:rPr>
              <a:t>ÍNDICE</a:t>
            </a:r>
          </a:p>
        </p:txBody>
      </p:sp>
    </p:spTree>
    <p:extLst>
      <p:ext uri="{BB962C8B-B14F-4D97-AF65-F5344CB8AC3E}">
        <p14:creationId xmlns:p14="http://schemas.microsoft.com/office/powerpoint/2010/main" val="203439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Amazon Dash Button</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Productos adquiridos</a:t>
            </a:r>
          </a:p>
          <a:p>
            <a:pPr marL="526998" lvl="2" indent="-457154" algn="just">
              <a:buFont typeface="+mj-lt"/>
              <a:buAutoNum type="arabicPeriod"/>
            </a:pPr>
            <a:r>
              <a:rPr lang="es-ES" altLang="es-ES_tradnl" sz="1600" dirty="0">
                <a:solidFill>
                  <a:srgbClr val="404040"/>
                </a:solidFill>
                <a:ea typeface="ＭＳ Ｐゴシック" charset="-128"/>
              </a:rPr>
              <a:t>Frecuencia de las compras</a:t>
            </a:r>
          </a:p>
          <a:p>
            <a:pPr marL="526998" lvl="2" indent="-457154" algn="just">
              <a:buFont typeface="+mj-lt"/>
              <a:buAutoNum type="arabicPeriod"/>
            </a:pPr>
            <a:r>
              <a:rPr lang="es-ES" altLang="es-ES_tradnl" sz="1600" dirty="0">
                <a:solidFill>
                  <a:srgbClr val="404040"/>
                </a:solidFill>
                <a:ea typeface="ＭＳ Ｐゴシック" charset="-128"/>
              </a:rPr>
              <a:t>Fecha y hora de las compras</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Hábitos de consumo</a:t>
            </a:r>
          </a:p>
          <a:p>
            <a:pPr marL="526998" lvl="2" indent="-457154" algn="just">
              <a:buFont typeface="+mj-lt"/>
              <a:buAutoNum type="arabicPeriod"/>
            </a:pPr>
            <a:r>
              <a:rPr lang="es-ES" altLang="es-ES_tradnl" sz="1600" dirty="0">
                <a:solidFill>
                  <a:srgbClr val="404040"/>
                </a:solidFill>
                <a:ea typeface="ＭＳ Ｐゴシック" charset="-128"/>
              </a:rPr>
              <a:t>Poder adquisitivo</a:t>
            </a:r>
          </a:p>
          <a:p>
            <a:pPr marL="526998" lvl="2" indent="-457154" algn="just">
              <a:buFont typeface="+mj-lt"/>
              <a:buAutoNum type="arabicPeriod"/>
            </a:pPr>
            <a:r>
              <a:rPr lang="es-ES" altLang="es-ES_tradnl" sz="1600" dirty="0">
                <a:solidFill>
                  <a:srgbClr val="404040"/>
                </a:solidFill>
                <a:ea typeface="ＭＳ Ｐゴシック" charset="-128"/>
              </a:rPr>
              <a:t>Marcas preferidas</a:t>
            </a:r>
          </a:p>
        </p:txBody>
      </p:sp>
      <p:sp>
        <p:nvSpPr>
          <p:cNvPr id="9" name="7 Marcador de contenido"/>
          <p:cNvSpPr txBox="1">
            <a:spLocks/>
          </p:cNvSpPr>
          <p:nvPr/>
        </p:nvSpPr>
        <p:spPr bwMode="auto">
          <a:xfrm>
            <a:off x="8033651" y="1595059"/>
            <a:ext cx="3751821" cy="93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333" dirty="0">
                <a:solidFill>
                  <a:srgbClr val="404040"/>
                </a:solidFill>
                <a:ea typeface="ＭＳ Ｐゴシック" charset="-128"/>
              </a:rPr>
              <a:t>Amazon Dash Button es un dispositivo con conectividad wifi que permite comprar un producto con tan solo pulsar un botón.</a:t>
            </a:r>
          </a:p>
        </p:txBody>
      </p:sp>
      <p:pic>
        <p:nvPicPr>
          <p:cNvPr id="2" name="Imagen 1"/>
          <p:cNvPicPr>
            <a:picLocks noChangeAspect="1"/>
          </p:cNvPicPr>
          <p:nvPr/>
        </p:nvPicPr>
        <p:blipFill>
          <a:blip r:embed="rId3"/>
          <a:stretch>
            <a:fillRect/>
          </a:stretch>
        </p:blipFill>
        <p:spPr>
          <a:xfrm>
            <a:off x="8319390" y="2731969"/>
            <a:ext cx="3215700" cy="2913201"/>
          </a:xfrm>
          <a:prstGeom prst="rect">
            <a:avLst/>
          </a:prstGeom>
        </p:spPr>
      </p:pic>
    </p:spTree>
    <p:extLst>
      <p:ext uri="{BB962C8B-B14F-4D97-AF65-F5344CB8AC3E}">
        <p14:creationId xmlns:p14="http://schemas.microsoft.com/office/powerpoint/2010/main" val="29940659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build="p" bldLvl="3"/>
      <p:bldP spid="7" grpId="0" animBg="1"/>
      <p:bldP spid="8" grpId="0" build="p" bldLvl="3"/>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Frigorífico inteligente</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Productos adquiridos</a:t>
            </a:r>
          </a:p>
          <a:p>
            <a:pPr marL="526998" lvl="2" indent="-457154" algn="just">
              <a:buFont typeface="+mj-lt"/>
              <a:buAutoNum type="arabicPeriod"/>
            </a:pPr>
            <a:r>
              <a:rPr lang="es-ES" altLang="es-ES_tradnl" sz="1600" dirty="0">
                <a:solidFill>
                  <a:srgbClr val="404040"/>
                </a:solidFill>
                <a:ea typeface="ＭＳ Ｐゴシック" charset="-128"/>
              </a:rPr>
              <a:t>Frecuencia de las compras</a:t>
            </a:r>
          </a:p>
          <a:p>
            <a:pPr marL="526998" lvl="2" indent="-457154" algn="just">
              <a:buFont typeface="+mj-lt"/>
              <a:buAutoNum type="arabicPeriod"/>
            </a:pPr>
            <a:r>
              <a:rPr lang="es-ES" altLang="es-ES_tradnl" sz="1600" dirty="0">
                <a:solidFill>
                  <a:srgbClr val="404040"/>
                </a:solidFill>
                <a:ea typeface="ＭＳ Ｐゴシック" charset="-128"/>
              </a:rPr>
              <a:t>Fecha y hora de las compras</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Hábitos de consumo</a:t>
            </a:r>
          </a:p>
          <a:p>
            <a:pPr marL="526998" lvl="2" indent="-457154" algn="just">
              <a:buFont typeface="+mj-lt"/>
              <a:buAutoNum type="arabicPeriod"/>
            </a:pPr>
            <a:r>
              <a:rPr lang="es-ES" altLang="es-ES_tradnl" sz="1600" dirty="0">
                <a:solidFill>
                  <a:srgbClr val="404040"/>
                </a:solidFill>
                <a:ea typeface="ＭＳ Ｐゴシック" charset="-128"/>
              </a:rPr>
              <a:t>Poder adquisitivo</a:t>
            </a:r>
          </a:p>
          <a:p>
            <a:pPr marL="526998" lvl="2" indent="-457154" algn="just">
              <a:buFont typeface="+mj-lt"/>
              <a:buAutoNum type="arabicPeriod"/>
            </a:pPr>
            <a:r>
              <a:rPr lang="es-ES" altLang="es-ES_tradnl" sz="1600" dirty="0">
                <a:solidFill>
                  <a:srgbClr val="404040"/>
                </a:solidFill>
                <a:ea typeface="ＭＳ Ｐゴシック" charset="-128"/>
              </a:rPr>
              <a:t>Datos de salud</a:t>
            </a:r>
          </a:p>
        </p:txBody>
      </p:sp>
      <p:pic>
        <p:nvPicPr>
          <p:cNvPr id="3" name="Imagen 2"/>
          <p:cNvPicPr>
            <a:picLocks noChangeAspect="1"/>
          </p:cNvPicPr>
          <p:nvPr/>
        </p:nvPicPr>
        <p:blipFill>
          <a:blip r:embed="rId3"/>
          <a:stretch>
            <a:fillRect/>
          </a:stretch>
        </p:blipFill>
        <p:spPr>
          <a:xfrm>
            <a:off x="8300852" y="1321075"/>
            <a:ext cx="2837017" cy="4276803"/>
          </a:xfrm>
          <a:prstGeom prst="rect">
            <a:avLst/>
          </a:prstGeom>
        </p:spPr>
      </p:pic>
    </p:spTree>
    <p:extLst>
      <p:ext uri="{BB962C8B-B14F-4D97-AF65-F5344CB8AC3E}">
        <p14:creationId xmlns:p14="http://schemas.microsoft.com/office/powerpoint/2010/main" val="5856789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build="p" bldLvl="3"/>
      <p:bldP spid="7" grpId="0" animBg="1"/>
      <p:bldP spid="8" grpId="0" build="p" bldLvl="3"/>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Reloj inteligente</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Frecuencia cardíaca</a:t>
            </a:r>
          </a:p>
          <a:p>
            <a:pPr marL="526998" lvl="2" indent="-457154" algn="just">
              <a:buFont typeface="+mj-lt"/>
              <a:buAutoNum type="arabicPeriod"/>
            </a:pPr>
            <a:r>
              <a:rPr lang="es-ES" altLang="es-ES_tradnl" sz="1600" dirty="0">
                <a:solidFill>
                  <a:srgbClr val="404040"/>
                </a:solidFill>
                <a:ea typeface="ＭＳ Ｐゴシック" charset="-128"/>
              </a:rPr>
              <a:t>Pasos</a:t>
            </a:r>
          </a:p>
          <a:p>
            <a:pPr marL="526998" lvl="2" indent="-457154" algn="just">
              <a:buFont typeface="+mj-lt"/>
              <a:buAutoNum type="arabicPeriod"/>
            </a:pPr>
            <a:r>
              <a:rPr lang="es-ES" altLang="es-ES_tradnl" sz="1600" dirty="0">
                <a:solidFill>
                  <a:srgbClr val="404040"/>
                </a:solidFill>
                <a:ea typeface="ＭＳ Ｐゴシック" charset="-128"/>
              </a:rPr>
              <a:t>Actividades deportivas</a:t>
            </a:r>
          </a:p>
          <a:p>
            <a:pPr marL="526998" lvl="2" indent="-457154" algn="just">
              <a:buFont typeface="+mj-lt"/>
              <a:buAutoNum type="arabicPeriod"/>
            </a:pPr>
            <a:r>
              <a:rPr lang="es-ES" altLang="es-ES_tradnl" sz="1600" dirty="0">
                <a:solidFill>
                  <a:srgbClr val="404040"/>
                </a:solidFill>
                <a:ea typeface="ＭＳ Ｐゴシック" charset="-128"/>
              </a:rPr>
              <a:t>Calidad del sueño</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Datos de salud</a:t>
            </a:r>
          </a:p>
          <a:p>
            <a:pPr marL="526998" lvl="2" indent="-457154" algn="just">
              <a:buFont typeface="+mj-lt"/>
              <a:buAutoNum type="arabicPeriod"/>
            </a:pPr>
            <a:r>
              <a:rPr lang="es-ES" altLang="es-ES_tradnl" sz="1600" dirty="0">
                <a:solidFill>
                  <a:srgbClr val="404040"/>
                </a:solidFill>
                <a:ea typeface="ＭＳ Ｐゴシック" charset="-128"/>
              </a:rPr>
              <a:t>Hábitos deportivos o sedentarismo</a:t>
            </a:r>
          </a:p>
          <a:p>
            <a:pPr marL="526998" lvl="2" indent="-457154" algn="just">
              <a:buFont typeface="+mj-lt"/>
              <a:buAutoNum type="arabicPeriod"/>
            </a:pPr>
            <a:r>
              <a:rPr lang="es-ES" altLang="es-ES_tradnl" sz="1600" dirty="0">
                <a:solidFill>
                  <a:srgbClr val="404040"/>
                </a:solidFill>
                <a:ea typeface="ＭＳ Ｐゴシック" charset="-128"/>
              </a:rPr>
              <a:t>Próximamente: sensor de análisis del sudor</a:t>
            </a:r>
          </a:p>
          <a:p>
            <a:pPr marL="526998" lvl="2" indent="-457154" algn="just">
              <a:buFont typeface="+mj-lt"/>
              <a:buAutoNum type="arabicPeriod"/>
            </a:pPr>
            <a:r>
              <a:rPr lang="es-ES" altLang="es-ES_tradnl" sz="1600" dirty="0">
                <a:solidFill>
                  <a:srgbClr val="404040"/>
                </a:solidFill>
                <a:ea typeface="ＭＳ Ｐゴシック" charset="-128"/>
              </a:rPr>
              <a:t>Problemas de insomnio</a:t>
            </a:r>
          </a:p>
        </p:txBody>
      </p:sp>
      <p:pic>
        <p:nvPicPr>
          <p:cNvPr id="3" name="Imagen 2"/>
          <p:cNvPicPr>
            <a:picLocks noChangeAspect="1"/>
          </p:cNvPicPr>
          <p:nvPr/>
        </p:nvPicPr>
        <p:blipFill>
          <a:blip r:embed="rId3"/>
          <a:stretch>
            <a:fillRect/>
          </a:stretch>
        </p:blipFill>
        <p:spPr>
          <a:xfrm>
            <a:off x="8505766" y="2174218"/>
            <a:ext cx="2676458" cy="3288220"/>
          </a:xfrm>
          <a:prstGeom prst="rect">
            <a:avLst/>
          </a:prstGeom>
        </p:spPr>
      </p:pic>
    </p:spTree>
    <p:extLst>
      <p:ext uri="{BB962C8B-B14F-4D97-AF65-F5344CB8AC3E}">
        <p14:creationId xmlns:p14="http://schemas.microsoft.com/office/powerpoint/2010/main" val="426081949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build="p" bldLvl="3"/>
      <p:bldP spid="7" grpId="0" animBg="1"/>
      <p:bldP spid="8" grpId="0" build="p" bldLvl="3"/>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err="1"/>
              <a:t>Pulsómetro</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Frecuencia cardíaca</a:t>
            </a:r>
          </a:p>
          <a:p>
            <a:pPr marL="526998" lvl="2" indent="-457154" algn="just">
              <a:buFont typeface="+mj-lt"/>
              <a:buAutoNum type="arabicPeriod"/>
            </a:pPr>
            <a:r>
              <a:rPr lang="es-ES" altLang="es-ES_tradnl" sz="1600" dirty="0">
                <a:solidFill>
                  <a:srgbClr val="404040"/>
                </a:solidFill>
                <a:ea typeface="ＭＳ Ｐゴシック" charset="-128"/>
              </a:rPr>
              <a:t>Pasos</a:t>
            </a:r>
          </a:p>
          <a:p>
            <a:pPr marL="526998" lvl="2" indent="-457154" algn="just">
              <a:buFont typeface="+mj-lt"/>
              <a:buAutoNum type="arabicPeriod"/>
            </a:pPr>
            <a:r>
              <a:rPr lang="es-ES" altLang="es-ES_tradnl" sz="1600" dirty="0">
                <a:solidFill>
                  <a:srgbClr val="404040"/>
                </a:solidFill>
                <a:ea typeface="ＭＳ Ｐゴシック" charset="-128"/>
              </a:rPr>
              <a:t>Actividades deportivas</a:t>
            </a:r>
          </a:p>
          <a:p>
            <a:pPr marL="526998" lvl="2" indent="-457154" algn="just">
              <a:buFont typeface="+mj-lt"/>
              <a:buAutoNum type="arabicPeriod"/>
            </a:pPr>
            <a:r>
              <a:rPr lang="es-ES" altLang="es-ES_tradnl" sz="1600" dirty="0">
                <a:solidFill>
                  <a:srgbClr val="404040"/>
                </a:solidFill>
                <a:ea typeface="ＭＳ Ｐゴシック" charset="-128"/>
              </a:rPr>
              <a:t>Calidad del sueño</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Datos de salud</a:t>
            </a:r>
          </a:p>
          <a:p>
            <a:pPr marL="526998" lvl="2" indent="-457154" algn="just">
              <a:buFont typeface="+mj-lt"/>
              <a:buAutoNum type="arabicPeriod"/>
            </a:pPr>
            <a:r>
              <a:rPr lang="es-ES" altLang="es-ES_tradnl" sz="1600" dirty="0">
                <a:solidFill>
                  <a:srgbClr val="404040"/>
                </a:solidFill>
                <a:ea typeface="ＭＳ Ｐゴシック" charset="-128"/>
              </a:rPr>
              <a:t>Hábitos deportivos</a:t>
            </a:r>
          </a:p>
          <a:p>
            <a:pPr marL="526998" lvl="2" indent="-457154" algn="just">
              <a:buFont typeface="+mj-lt"/>
              <a:buAutoNum type="arabicPeriod"/>
            </a:pPr>
            <a:r>
              <a:rPr lang="es-ES" altLang="es-ES_tradnl" sz="1600" dirty="0">
                <a:solidFill>
                  <a:srgbClr val="404040"/>
                </a:solidFill>
                <a:ea typeface="ＭＳ Ｐゴシック" charset="-128"/>
              </a:rPr>
              <a:t>Sedentarismo</a:t>
            </a:r>
          </a:p>
          <a:p>
            <a:pPr marL="526998" lvl="2" indent="-457154" algn="just">
              <a:buFont typeface="+mj-lt"/>
              <a:buAutoNum type="arabicPeriod"/>
            </a:pPr>
            <a:r>
              <a:rPr lang="es-ES" altLang="es-ES_tradnl" sz="1600" dirty="0">
                <a:solidFill>
                  <a:srgbClr val="404040"/>
                </a:solidFill>
                <a:ea typeface="ＭＳ Ｐゴシック" charset="-128"/>
              </a:rPr>
              <a:t>Problemas de insomnio</a:t>
            </a:r>
          </a:p>
        </p:txBody>
      </p:sp>
      <p:pic>
        <p:nvPicPr>
          <p:cNvPr id="2" name="Imagen 1"/>
          <p:cNvPicPr>
            <a:picLocks noChangeAspect="1"/>
          </p:cNvPicPr>
          <p:nvPr/>
        </p:nvPicPr>
        <p:blipFill>
          <a:blip r:embed="rId3"/>
          <a:stretch>
            <a:fillRect/>
          </a:stretch>
        </p:blipFill>
        <p:spPr>
          <a:xfrm>
            <a:off x="8438526" y="2033595"/>
            <a:ext cx="2614114" cy="3580676"/>
          </a:xfrm>
          <a:prstGeom prst="rect">
            <a:avLst/>
          </a:prstGeom>
        </p:spPr>
      </p:pic>
    </p:spTree>
    <p:extLst>
      <p:ext uri="{BB962C8B-B14F-4D97-AF65-F5344CB8AC3E}">
        <p14:creationId xmlns:p14="http://schemas.microsoft.com/office/powerpoint/2010/main" val="133371224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build="p" bldLvl="3"/>
      <p:bldP spid="7" grpId="0" animBg="1"/>
      <p:bldP spid="8" grpId="0" build="p" bldLvl="3"/>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Báscula inteligente</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Peso</a:t>
            </a:r>
          </a:p>
          <a:p>
            <a:pPr marL="526998" lvl="2" indent="-457154" algn="just">
              <a:buFont typeface="+mj-lt"/>
              <a:buAutoNum type="arabicPeriod"/>
            </a:pPr>
            <a:r>
              <a:rPr lang="es-ES" altLang="es-ES_tradnl" sz="1600" dirty="0">
                <a:solidFill>
                  <a:srgbClr val="404040"/>
                </a:solidFill>
                <a:ea typeface="ＭＳ Ｐゴシック" charset="-128"/>
              </a:rPr>
              <a:t>IMC</a:t>
            </a:r>
          </a:p>
          <a:p>
            <a:pPr marL="526998" lvl="2" indent="-457154" algn="just">
              <a:buFont typeface="+mj-lt"/>
              <a:buAutoNum type="arabicPeriod"/>
            </a:pPr>
            <a:r>
              <a:rPr lang="es-ES" altLang="es-ES_tradnl" sz="1600" dirty="0">
                <a:solidFill>
                  <a:srgbClr val="404040"/>
                </a:solidFill>
                <a:ea typeface="ＭＳ Ｐゴシック" charset="-128"/>
              </a:rPr>
              <a:t>Índice de masa corporal</a:t>
            </a:r>
          </a:p>
          <a:p>
            <a:pPr marL="526998" lvl="2" indent="-457154" algn="just">
              <a:buFont typeface="+mj-lt"/>
              <a:buAutoNum type="arabicPeriod"/>
            </a:pPr>
            <a:r>
              <a:rPr lang="es-ES" altLang="es-ES_tradnl" sz="1600" dirty="0">
                <a:solidFill>
                  <a:srgbClr val="404040"/>
                </a:solidFill>
                <a:ea typeface="ＭＳ Ｐゴシック" charset="-128"/>
              </a:rPr>
              <a:t>Calidad del aire</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Sobrepeso</a:t>
            </a:r>
          </a:p>
          <a:p>
            <a:pPr marL="526998" lvl="2" indent="-457154" algn="just">
              <a:buFont typeface="+mj-lt"/>
              <a:buAutoNum type="arabicPeriod"/>
            </a:pPr>
            <a:r>
              <a:rPr lang="es-ES" altLang="es-ES_tradnl" sz="1600" dirty="0">
                <a:solidFill>
                  <a:srgbClr val="404040"/>
                </a:solidFill>
                <a:ea typeface="ＭＳ Ｐゴシック" charset="-128"/>
              </a:rPr>
              <a:t>Obesidad</a:t>
            </a:r>
          </a:p>
          <a:p>
            <a:pPr marL="526998" lvl="2" indent="-457154" algn="just">
              <a:buFont typeface="+mj-lt"/>
              <a:buAutoNum type="arabicPeriod"/>
            </a:pPr>
            <a:r>
              <a:rPr lang="es-ES" altLang="es-ES_tradnl" sz="1600" dirty="0">
                <a:solidFill>
                  <a:srgbClr val="404040"/>
                </a:solidFill>
                <a:ea typeface="ＭＳ Ｐゴシック" charset="-128"/>
              </a:rPr>
              <a:t>Datos de salud</a:t>
            </a:r>
          </a:p>
        </p:txBody>
      </p:sp>
      <p:pic>
        <p:nvPicPr>
          <p:cNvPr id="2" name="Imagen 1"/>
          <p:cNvPicPr>
            <a:picLocks noChangeAspect="1"/>
          </p:cNvPicPr>
          <p:nvPr/>
        </p:nvPicPr>
        <p:blipFill>
          <a:blip r:embed="rId3"/>
          <a:stretch>
            <a:fillRect/>
          </a:stretch>
        </p:blipFill>
        <p:spPr>
          <a:xfrm>
            <a:off x="7688751" y="2580751"/>
            <a:ext cx="3993727" cy="2653366"/>
          </a:xfrm>
          <a:prstGeom prst="rect">
            <a:avLst/>
          </a:prstGeom>
        </p:spPr>
      </p:pic>
    </p:spTree>
    <p:extLst>
      <p:ext uri="{BB962C8B-B14F-4D97-AF65-F5344CB8AC3E}">
        <p14:creationId xmlns:p14="http://schemas.microsoft.com/office/powerpoint/2010/main" val="107648621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build="p" bldLvl="3"/>
      <p:bldP spid="7" grpId="0" animBg="1"/>
      <p:bldP spid="8" grpId="0" build="p" bldLvl="3"/>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Tensiómetro</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Tensión arterial</a:t>
            </a:r>
          </a:p>
          <a:p>
            <a:pPr marL="526998" lvl="2" indent="-457154" algn="just">
              <a:buFont typeface="+mj-lt"/>
              <a:buAutoNum type="arabicPeriod"/>
            </a:pPr>
            <a:r>
              <a:rPr lang="es-ES" altLang="es-ES_tradnl" sz="1600" dirty="0">
                <a:solidFill>
                  <a:srgbClr val="404040"/>
                </a:solidFill>
                <a:ea typeface="ＭＳ Ｐゴシック" charset="-128"/>
              </a:rPr>
              <a:t>Pulso</a:t>
            </a:r>
          </a:p>
          <a:p>
            <a:pPr marL="526998" lvl="2" indent="-457154" algn="just">
              <a:buFont typeface="+mj-lt"/>
              <a:buAutoNum type="arabicPeriod"/>
            </a:pPr>
            <a:r>
              <a:rPr lang="es-ES" altLang="es-ES_tradnl" sz="1600" dirty="0">
                <a:solidFill>
                  <a:srgbClr val="404040"/>
                </a:solidFill>
                <a:ea typeface="ＭＳ Ｐゴシック" charset="-128"/>
              </a:rPr>
              <a:t>Arritmias</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Hipertensión</a:t>
            </a:r>
          </a:p>
          <a:p>
            <a:pPr marL="526998" lvl="2" indent="-457154" algn="just">
              <a:buFont typeface="+mj-lt"/>
              <a:buAutoNum type="arabicPeriod"/>
            </a:pPr>
            <a:r>
              <a:rPr lang="es-ES" altLang="es-ES_tradnl" sz="1600" dirty="0">
                <a:solidFill>
                  <a:srgbClr val="404040"/>
                </a:solidFill>
                <a:ea typeface="ＭＳ Ｐゴシック" charset="-128"/>
              </a:rPr>
              <a:t>Enfermedades vasculares</a:t>
            </a:r>
          </a:p>
        </p:txBody>
      </p:sp>
      <p:pic>
        <p:nvPicPr>
          <p:cNvPr id="3" name="Imagen 2"/>
          <p:cNvPicPr>
            <a:picLocks noChangeAspect="1"/>
          </p:cNvPicPr>
          <p:nvPr/>
        </p:nvPicPr>
        <p:blipFill>
          <a:blip r:embed="rId3"/>
          <a:stretch>
            <a:fillRect/>
          </a:stretch>
        </p:blipFill>
        <p:spPr>
          <a:xfrm>
            <a:off x="7928847" y="2312012"/>
            <a:ext cx="3398077" cy="3398077"/>
          </a:xfrm>
          <a:prstGeom prst="rect">
            <a:avLst/>
          </a:prstGeom>
        </p:spPr>
      </p:pic>
    </p:spTree>
    <p:extLst>
      <p:ext uri="{BB962C8B-B14F-4D97-AF65-F5344CB8AC3E}">
        <p14:creationId xmlns:p14="http://schemas.microsoft.com/office/powerpoint/2010/main" val="244101529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build="p" bldLvl="3"/>
      <p:bldP spid="7" grpId="0" animBg="1"/>
      <p:bldP spid="8" grpId="0" build="p" bldLvl="3"/>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Glucómetro, </a:t>
            </a:r>
            <a:r>
              <a:rPr lang="es-ES" sz="2666" dirty="0" err="1"/>
              <a:t>oxímetro</a:t>
            </a:r>
            <a:r>
              <a:rPr lang="es-ES" sz="2666" dirty="0"/>
              <a:t>, medidor de colesterol</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Nivel de glucosa en la sangre</a:t>
            </a:r>
          </a:p>
          <a:p>
            <a:pPr marL="526998" lvl="2" indent="-457154" algn="just">
              <a:buFont typeface="+mj-lt"/>
              <a:buAutoNum type="arabicPeriod"/>
            </a:pPr>
            <a:r>
              <a:rPr lang="es-ES" altLang="es-ES_tradnl" sz="1600" dirty="0">
                <a:solidFill>
                  <a:srgbClr val="404040"/>
                </a:solidFill>
                <a:ea typeface="ＭＳ Ｐゴシック" charset="-128"/>
              </a:rPr>
              <a:t>Nivel de oxígeno en la sangre</a:t>
            </a:r>
          </a:p>
          <a:p>
            <a:pPr marL="526998" lvl="2" indent="-457154" algn="just">
              <a:buFont typeface="+mj-lt"/>
              <a:buAutoNum type="arabicPeriod"/>
            </a:pPr>
            <a:r>
              <a:rPr lang="es-ES" altLang="es-ES_tradnl" sz="1600" dirty="0">
                <a:solidFill>
                  <a:srgbClr val="404040"/>
                </a:solidFill>
                <a:ea typeface="ＭＳ Ｐゴシック" charset="-128"/>
              </a:rPr>
              <a:t>Nivel de colesterol den la sangre</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Diabetes y otras posibles enfermedades</a:t>
            </a:r>
          </a:p>
          <a:p>
            <a:pPr marL="526998" lvl="2" indent="-457154" algn="just">
              <a:buFont typeface="+mj-lt"/>
              <a:buAutoNum type="arabicPeriod"/>
            </a:pPr>
            <a:r>
              <a:rPr lang="es-ES" altLang="es-ES_tradnl" sz="1600" dirty="0">
                <a:solidFill>
                  <a:srgbClr val="404040"/>
                </a:solidFill>
                <a:ea typeface="ＭＳ Ｐゴシック" charset="-128"/>
              </a:rPr>
              <a:t>Datos de salud</a:t>
            </a:r>
          </a:p>
        </p:txBody>
      </p:sp>
      <p:pic>
        <p:nvPicPr>
          <p:cNvPr id="2" name="Imagen 1"/>
          <p:cNvPicPr>
            <a:picLocks noChangeAspect="1"/>
          </p:cNvPicPr>
          <p:nvPr/>
        </p:nvPicPr>
        <p:blipFill>
          <a:blip r:embed="rId3"/>
          <a:stretch>
            <a:fillRect/>
          </a:stretch>
        </p:blipFill>
        <p:spPr>
          <a:xfrm>
            <a:off x="8617945" y="1751777"/>
            <a:ext cx="2471877" cy="3635113"/>
          </a:xfrm>
          <a:prstGeom prst="rect">
            <a:avLst/>
          </a:prstGeom>
        </p:spPr>
      </p:pic>
    </p:spTree>
    <p:extLst>
      <p:ext uri="{BB962C8B-B14F-4D97-AF65-F5344CB8AC3E}">
        <p14:creationId xmlns:p14="http://schemas.microsoft.com/office/powerpoint/2010/main" val="291067762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build="p" bldLvl="3"/>
      <p:bldP spid="7" grpId="0" animBg="1"/>
      <p:bldP spid="8" grpId="0" build="p" bldLvl="3"/>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566776" y="417567"/>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Botón rojo de pánico</a:t>
            </a:r>
            <a:endParaRPr sz="2666" dirty="0"/>
          </a:p>
        </p:txBody>
      </p:sp>
      <p:sp>
        <p:nvSpPr>
          <p:cNvPr id="4" name="7 Marcador de contenido"/>
          <p:cNvSpPr txBox="1">
            <a:spLocks/>
          </p:cNvSpPr>
          <p:nvPr/>
        </p:nvSpPr>
        <p:spPr bwMode="auto">
          <a:xfrm>
            <a:off x="626241" y="156574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Datos que puede gestionar:</a:t>
            </a:r>
          </a:p>
          <a:p>
            <a:pPr marL="69844" lvl="2" indent="0" algn="just">
              <a:buNone/>
            </a:pPr>
            <a:endParaRPr lang="es-ES" altLang="es-ES_tradnl" sz="1600" b="1" dirty="0">
              <a:solidFill>
                <a:srgbClr val="404040"/>
              </a:solidFill>
              <a:ea typeface="ＭＳ Ｐゴシック" charset="-128"/>
            </a:endParaRPr>
          </a:p>
        </p:txBody>
      </p:sp>
      <p:sp>
        <p:nvSpPr>
          <p:cNvPr id="6" name="7 Marcador de contenido"/>
          <p:cNvSpPr txBox="1">
            <a:spLocks/>
          </p:cNvSpPr>
          <p:nvPr/>
        </p:nvSpPr>
        <p:spPr bwMode="auto">
          <a:xfrm>
            <a:off x="626241" y="2186655"/>
            <a:ext cx="6787116" cy="138267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Alertas y emergencias</a:t>
            </a:r>
          </a:p>
          <a:p>
            <a:pPr marL="526998" lvl="2" indent="-457154" algn="just">
              <a:buFont typeface="+mj-lt"/>
              <a:buAutoNum type="arabicPeriod"/>
            </a:pPr>
            <a:r>
              <a:rPr lang="es-ES" altLang="es-ES_tradnl" sz="1600" dirty="0">
                <a:solidFill>
                  <a:srgbClr val="404040"/>
                </a:solidFill>
                <a:ea typeface="ＭＳ Ｐゴシック" charset="-128"/>
              </a:rPr>
              <a:t>Situaciones de riesgo</a:t>
            </a:r>
          </a:p>
          <a:p>
            <a:pPr marL="526998" lvl="2" indent="-457154" algn="just">
              <a:buFont typeface="+mj-lt"/>
              <a:buAutoNum type="arabicPeriod"/>
            </a:pPr>
            <a:r>
              <a:rPr lang="es-ES" altLang="es-ES_tradnl" sz="1600" dirty="0">
                <a:solidFill>
                  <a:srgbClr val="404040"/>
                </a:solidFill>
                <a:ea typeface="ＭＳ Ｐゴシック" charset="-128"/>
              </a:rPr>
              <a:t>Geolocalización</a:t>
            </a:r>
          </a:p>
          <a:p>
            <a:pPr marL="526998" lvl="2" indent="-457154" algn="just">
              <a:buFont typeface="+mj-lt"/>
              <a:buAutoNum type="arabicPeriod"/>
            </a:pPr>
            <a:endParaRPr lang="es-ES" altLang="es-ES_tradnl" sz="1600" dirty="0">
              <a:solidFill>
                <a:srgbClr val="404040"/>
              </a:solidFill>
              <a:ea typeface="ＭＳ Ｐゴシック" charset="-128"/>
            </a:endParaRPr>
          </a:p>
        </p:txBody>
      </p:sp>
      <p:sp>
        <p:nvSpPr>
          <p:cNvPr id="7" name="7 Marcador de contenido"/>
          <p:cNvSpPr txBox="1">
            <a:spLocks/>
          </p:cNvSpPr>
          <p:nvPr/>
        </p:nvSpPr>
        <p:spPr bwMode="auto">
          <a:xfrm>
            <a:off x="626241" y="3818329"/>
            <a:ext cx="6116478" cy="370241"/>
          </a:xfrm>
          <a:prstGeom prst="rect">
            <a:avLst/>
          </a:prstGeom>
          <a:solidFill>
            <a:schemeClr val="bg1">
              <a:lumMod val="95000"/>
            </a:schemeClr>
          </a:solidFill>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69844" lvl="2" indent="0" algn="just">
              <a:buNone/>
            </a:pPr>
            <a:r>
              <a:rPr lang="es-ES" altLang="es-ES_tradnl" sz="1600" b="1" dirty="0">
                <a:solidFill>
                  <a:srgbClr val="404040"/>
                </a:solidFill>
                <a:ea typeface="ＭＳ Ｐゴシック" charset="-128"/>
              </a:rPr>
              <a:t>Posibles deducciones:</a:t>
            </a:r>
          </a:p>
          <a:p>
            <a:pPr marL="69844" lvl="2" indent="0" algn="just">
              <a:buNone/>
            </a:pPr>
            <a:endParaRPr lang="es-ES" altLang="es-ES_tradnl" sz="1600" b="1" dirty="0">
              <a:solidFill>
                <a:srgbClr val="404040"/>
              </a:solidFill>
              <a:ea typeface="ＭＳ Ｐゴシック" charset="-128"/>
            </a:endParaRPr>
          </a:p>
        </p:txBody>
      </p:sp>
      <p:sp>
        <p:nvSpPr>
          <p:cNvPr id="8" name="7 Marcador de contenido"/>
          <p:cNvSpPr txBox="1">
            <a:spLocks/>
          </p:cNvSpPr>
          <p:nvPr/>
        </p:nvSpPr>
        <p:spPr bwMode="auto">
          <a:xfrm>
            <a:off x="626241" y="4388011"/>
            <a:ext cx="6787116" cy="141031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600" dirty="0">
                <a:solidFill>
                  <a:srgbClr val="404040"/>
                </a:solidFill>
                <a:ea typeface="ＭＳ Ｐゴシック" charset="-128"/>
              </a:rPr>
              <a:t>Datos de localización</a:t>
            </a:r>
          </a:p>
          <a:p>
            <a:pPr marL="526998" lvl="2" indent="-457154" algn="just">
              <a:buFont typeface="+mj-lt"/>
              <a:buAutoNum type="arabicPeriod"/>
            </a:pPr>
            <a:r>
              <a:rPr lang="es-ES" altLang="es-ES_tradnl" sz="1600" dirty="0">
                <a:solidFill>
                  <a:srgbClr val="404040"/>
                </a:solidFill>
                <a:ea typeface="ＭＳ Ｐゴシック" charset="-128"/>
              </a:rPr>
              <a:t>Patrón de secuestro</a:t>
            </a:r>
          </a:p>
          <a:p>
            <a:pPr marL="526998" lvl="2" indent="-457154" algn="just">
              <a:buFont typeface="+mj-lt"/>
              <a:buAutoNum type="arabicPeriod"/>
            </a:pPr>
            <a:r>
              <a:rPr lang="es-ES" altLang="es-ES_tradnl" sz="1600" dirty="0">
                <a:solidFill>
                  <a:srgbClr val="404040"/>
                </a:solidFill>
                <a:ea typeface="ＭＳ Ｐゴシック" charset="-128"/>
              </a:rPr>
              <a:t>Datos de salud</a:t>
            </a:r>
          </a:p>
          <a:p>
            <a:pPr marL="526998" lvl="2" indent="-457154" algn="just">
              <a:buFont typeface="+mj-lt"/>
              <a:buAutoNum type="arabicPeriod"/>
            </a:pPr>
            <a:r>
              <a:rPr lang="es-ES" altLang="es-ES_tradnl" sz="1600" dirty="0">
                <a:solidFill>
                  <a:srgbClr val="404040"/>
                </a:solidFill>
                <a:ea typeface="ＭＳ Ｐゴシック" charset="-128"/>
              </a:rPr>
              <a:t>Datos de seguridad y de delitos</a:t>
            </a:r>
          </a:p>
        </p:txBody>
      </p:sp>
      <p:pic>
        <p:nvPicPr>
          <p:cNvPr id="2" name="Imagen 1"/>
          <p:cNvPicPr>
            <a:picLocks noChangeAspect="1"/>
          </p:cNvPicPr>
          <p:nvPr/>
        </p:nvPicPr>
        <p:blipFill>
          <a:blip r:embed="rId3"/>
          <a:stretch>
            <a:fillRect/>
          </a:stretch>
        </p:blipFill>
        <p:spPr>
          <a:xfrm>
            <a:off x="8702560" y="1565748"/>
            <a:ext cx="1923331" cy="4188123"/>
          </a:xfrm>
          <a:prstGeom prst="rect">
            <a:avLst/>
          </a:prstGeom>
        </p:spPr>
      </p:pic>
    </p:spTree>
    <p:extLst>
      <p:ext uri="{BB962C8B-B14F-4D97-AF65-F5344CB8AC3E}">
        <p14:creationId xmlns:p14="http://schemas.microsoft.com/office/powerpoint/2010/main" val="83407824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autoUpdateAnimBg="0"/>
      <p:bldP spid="6" grpId="0" build="p" bldLvl="3"/>
      <p:bldP spid="7" grpId="0" animBg="1"/>
      <p:bldP spid="8" grpId="0" build="p" bldLvl="3"/>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655973" y="625696"/>
            <a:ext cx="10267446" cy="820459"/>
          </a:xfrm>
          <a:prstGeom prst="rect">
            <a:avLst/>
          </a:prstGeom>
          <a:ln w="12700">
            <a:miter lim="400000"/>
          </a:ln>
          <a:extLst>
            <a:ext uri="{C572A759-6A51-4108-AA02-DFA0A04FC94B}">
              <ma14:wrappingTextBoxFlag xmlns:ma14="http://schemas.microsoft.com/office/mac/drawingml/2011/main" xmlns=""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Otros dispositivos</a:t>
            </a:r>
            <a:endParaRPr sz="2666" dirty="0"/>
          </a:p>
        </p:txBody>
      </p:sp>
      <p:sp>
        <p:nvSpPr>
          <p:cNvPr id="3" name="7 Marcador de contenido"/>
          <p:cNvSpPr txBox="1">
            <a:spLocks/>
          </p:cNvSpPr>
          <p:nvPr/>
        </p:nvSpPr>
        <p:spPr bwMode="auto">
          <a:xfrm>
            <a:off x="655974" y="1981389"/>
            <a:ext cx="11199204" cy="338283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4" tIns="60952" rIns="121904" bIns="60952" numCol="1" anchor="t" anchorCtr="0" compatLnSpc="1">
            <a:prstTxWarp prst="textNoShape">
              <a:avLst/>
            </a:prstTxWarp>
          </a:bodyPr>
          <a:lstStyle>
            <a:lvl1pPr marL="342900" marR="0" indent="-342900" algn="l" defTabSz="695325" rtl="0" latinLnBrk="0">
              <a:lnSpc>
                <a:spcPct val="100000"/>
              </a:lnSpc>
              <a:spcBef>
                <a:spcPts val="500"/>
              </a:spcBef>
              <a:spcAft>
                <a:spcPts val="0"/>
              </a:spcAft>
              <a:buClrTx/>
              <a:buSzTx/>
              <a:buFontTx/>
              <a:buNone/>
              <a:tabLst/>
              <a:defRPr sz="2400" b="0" i="0" u="none" strike="noStrike" cap="none" spc="0" baseline="0">
                <a:ln>
                  <a:noFill/>
                </a:ln>
                <a:solidFill>
                  <a:srgbClr val="292929"/>
                </a:solidFill>
                <a:uFillTx/>
                <a:latin typeface="Arial"/>
                <a:ea typeface="Arial"/>
                <a:cs typeface="Arial"/>
                <a:sym typeface="Arial"/>
              </a:defRPr>
            </a:lvl1pPr>
            <a:lvl2pPr marL="358775" marR="0" indent="-35718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2pPr>
            <a:lvl3pPr marL="723900" marR="0" indent="-363538"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3pPr>
            <a:lvl4pPr marL="1076325" marR="0" indent="-350837"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4pPr>
            <a:lvl5pPr marL="14382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5pPr>
            <a:lvl6pPr marL="1895475" marR="0" indent="-360362"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6pPr>
            <a:lvl7pPr marL="23526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7pPr>
            <a:lvl8pPr marL="28098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8pPr>
            <a:lvl9pPr marL="3267075" marR="0" indent="-360363" algn="l" defTabSz="695325" rtl="0" latinLnBrk="0">
              <a:lnSpc>
                <a:spcPct val="100000"/>
              </a:lnSpc>
              <a:spcBef>
                <a:spcPts val="500"/>
              </a:spcBef>
              <a:spcAft>
                <a:spcPts val="0"/>
              </a:spcAft>
              <a:buClrTx/>
              <a:buSzPct val="100000"/>
              <a:buFontTx/>
              <a:buChar char="-"/>
              <a:tabLst/>
              <a:defRPr sz="2400" b="0" i="0" u="none" strike="noStrike" cap="none" spc="0" baseline="0">
                <a:ln>
                  <a:noFill/>
                </a:ln>
                <a:solidFill>
                  <a:srgbClr val="292929"/>
                </a:solidFill>
                <a:uFillTx/>
                <a:latin typeface="Arial"/>
                <a:ea typeface="Arial"/>
                <a:cs typeface="Arial"/>
                <a:sym typeface="Arial"/>
              </a:defRPr>
            </a:lvl9pPr>
          </a:lstStyle>
          <a:p>
            <a:pPr marL="526998" lvl="2" indent="-457154" algn="just">
              <a:buFont typeface="+mj-lt"/>
              <a:buAutoNum type="arabicPeriod"/>
            </a:pPr>
            <a:r>
              <a:rPr lang="es-ES" altLang="es-ES_tradnl" sz="1866" dirty="0">
                <a:solidFill>
                  <a:srgbClr val="404040"/>
                </a:solidFill>
                <a:ea typeface="ＭＳ Ｐゴシック" charset="-128"/>
              </a:rPr>
              <a:t>Cepillo de dientes que detecta caries</a:t>
            </a:r>
          </a:p>
          <a:p>
            <a:pPr marL="526998" lvl="2" indent="-457154" algn="just">
              <a:buFont typeface="+mj-lt"/>
              <a:buAutoNum type="arabicPeriod"/>
            </a:pPr>
            <a:r>
              <a:rPr lang="es-ES" altLang="es-ES_tradnl" sz="1866" dirty="0">
                <a:solidFill>
                  <a:srgbClr val="404040"/>
                </a:solidFill>
                <a:ea typeface="ＭＳ Ｐゴシック" charset="-128"/>
              </a:rPr>
              <a:t>Vehículos inteligentes</a:t>
            </a:r>
          </a:p>
          <a:p>
            <a:pPr marL="526998" lvl="2" indent="-457154" algn="just">
              <a:buFont typeface="+mj-lt"/>
              <a:buAutoNum type="arabicPeriod"/>
            </a:pPr>
            <a:r>
              <a:rPr lang="es-ES" altLang="es-ES_tradnl" sz="1866" dirty="0">
                <a:solidFill>
                  <a:srgbClr val="404040"/>
                </a:solidFill>
                <a:ea typeface="ＭＳ Ｐゴシック" charset="-128"/>
              </a:rPr>
              <a:t>Hogares inteligentes con dispositivos para domótica</a:t>
            </a:r>
          </a:p>
          <a:p>
            <a:pPr marL="526998" lvl="2" indent="-457154" algn="just">
              <a:buFont typeface="+mj-lt"/>
              <a:buAutoNum type="arabicPeriod"/>
            </a:pPr>
            <a:r>
              <a:rPr lang="es-ES" altLang="es-ES_tradnl" sz="1866" dirty="0">
                <a:solidFill>
                  <a:srgbClr val="404040"/>
                </a:solidFill>
                <a:ea typeface="ＭＳ Ｐゴシック" charset="-128"/>
              </a:rPr>
              <a:t>Inodoros con análisis de orina</a:t>
            </a:r>
          </a:p>
          <a:p>
            <a:pPr marL="526998" lvl="2" indent="-457154" algn="just">
              <a:buFont typeface="+mj-lt"/>
              <a:buAutoNum type="arabicPeriod"/>
            </a:pPr>
            <a:r>
              <a:rPr lang="es-ES" altLang="es-ES_tradnl" sz="1866" dirty="0">
                <a:solidFill>
                  <a:srgbClr val="404040"/>
                </a:solidFill>
                <a:ea typeface="ＭＳ Ｐゴシック" charset="-128"/>
              </a:rPr>
              <a:t>Zapatillas inteligentes</a:t>
            </a:r>
          </a:p>
          <a:p>
            <a:pPr marL="526998" lvl="2" indent="-457154" algn="just">
              <a:buFont typeface="+mj-lt"/>
              <a:buAutoNum type="arabicPeriod"/>
            </a:pPr>
            <a:r>
              <a:rPr lang="es-ES" altLang="es-ES_tradnl" sz="1866" dirty="0">
                <a:solidFill>
                  <a:srgbClr val="404040"/>
                </a:solidFill>
                <a:ea typeface="ＭＳ Ｐゴシック" charset="-128"/>
              </a:rPr>
              <a:t>Dispensadores de medicamentos</a:t>
            </a:r>
          </a:p>
          <a:p>
            <a:pPr marL="526998" lvl="2" indent="-457154" algn="just">
              <a:buFont typeface="+mj-lt"/>
              <a:buAutoNum type="arabicPeriod"/>
            </a:pPr>
            <a:r>
              <a:rPr lang="es-ES" altLang="es-ES_tradnl" sz="1866" dirty="0" err="1">
                <a:solidFill>
                  <a:srgbClr val="404040"/>
                </a:solidFill>
                <a:ea typeface="ＭＳ Ｐゴシック" charset="-128"/>
              </a:rPr>
              <a:t>Tablets</a:t>
            </a:r>
            <a:r>
              <a:rPr lang="es-ES" altLang="es-ES_tradnl" sz="1866" dirty="0">
                <a:solidFill>
                  <a:srgbClr val="404040"/>
                </a:solidFill>
                <a:ea typeface="ＭＳ Ｐゴシック" charset="-128"/>
              </a:rPr>
              <a:t> y </a:t>
            </a:r>
            <a:r>
              <a:rPr lang="es-ES" altLang="es-ES_tradnl" sz="1866" dirty="0" err="1">
                <a:solidFill>
                  <a:srgbClr val="404040"/>
                </a:solidFill>
                <a:ea typeface="ＭＳ Ｐゴシック" charset="-128"/>
              </a:rPr>
              <a:t>smartphones</a:t>
            </a:r>
            <a:r>
              <a:rPr lang="es-ES" altLang="es-ES_tradnl" sz="1866" dirty="0">
                <a:solidFill>
                  <a:srgbClr val="404040"/>
                </a:solidFill>
                <a:ea typeface="ＭＳ Ｐゴシック" charset="-128"/>
              </a:rPr>
              <a:t> con firma biométrica, huella biométrica...</a:t>
            </a:r>
          </a:p>
          <a:p>
            <a:pPr marL="526998" lvl="2" indent="-457154" algn="just">
              <a:buFont typeface="+mj-lt"/>
              <a:buAutoNum type="arabicPeriod"/>
            </a:pPr>
            <a:r>
              <a:rPr lang="es-ES" altLang="es-ES_tradnl" sz="1866" dirty="0">
                <a:solidFill>
                  <a:srgbClr val="404040"/>
                </a:solidFill>
                <a:ea typeface="ＭＳ Ｐゴシック" charset="-128"/>
              </a:rPr>
              <a:t>Y un largo etcétera.</a:t>
            </a:r>
          </a:p>
        </p:txBody>
      </p:sp>
    </p:spTree>
    <p:extLst>
      <p:ext uri="{BB962C8B-B14F-4D97-AF65-F5344CB8AC3E}">
        <p14:creationId xmlns:p14="http://schemas.microsoft.com/office/powerpoint/2010/main" val="292072245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13460" b="13174"/>
          <a:stretch/>
        </p:blipFill>
        <p:spPr bwMode="gray"/>
      </p:pic>
      <p:sp>
        <p:nvSpPr>
          <p:cNvPr id="8" name="Rectangle"/>
          <p:cNvSpPr/>
          <p:nvPr/>
        </p:nvSpPr>
        <p:spPr bwMode="gray">
          <a:xfrm>
            <a:off x="0" y="0"/>
            <a:ext cx="12190413" cy="5814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p:cNvSpPr>
            <a:spLocks noGrp="1"/>
          </p:cNvSpPr>
          <p:nvPr>
            <p:ph type="ctrTitle"/>
          </p:nvPr>
        </p:nvSpPr>
        <p:spPr bwMode="gray"/>
        <p:txBody>
          <a:bodyPr/>
          <a:lstStyle/>
          <a:p>
            <a:r>
              <a:rPr lang="en-US" sz="5400" b="1" dirty="0">
                <a:latin typeface="Arial Narrow" charset="0"/>
                <a:ea typeface="Arial Narrow" charset="0"/>
                <a:cs typeface="Arial Narrow" charset="0"/>
              </a:rPr>
              <a:t>INGENIERÍA SOCIAL</a:t>
            </a:r>
          </a:p>
        </p:txBody>
      </p:sp>
      <p:sp>
        <p:nvSpPr>
          <p:cNvPr id="9" name="Untertitel 3">
            <a:extLst>
              <a:ext uri="{FF2B5EF4-FFF2-40B4-BE49-F238E27FC236}">
                <a16:creationId xmlns:a16="http://schemas.microsoft.com/office/drawing/2014/main" xmlns="" id="{E1E0381F-6A37-40CE-A2C6-CCBA7E55516C}"/>
              </a:ext>
            </a:extLst>
          </p:cNvPr>
          <p:cNvSpPr>
            <a:spLocks noGrp="1"/>
          </p:cNvSpPr>
          <p:nvPr>
            <p:ph type="subTitle" idx="1"/>
          </p:nvPr>
        </p:nvSpPr>
        <p:spPr>
          <a:xfrm>
            <a:off x="1055206" y="3832698"/>
            <a:ext cx="10080000" cy="1981302"/>
          </a:xfrm>
        </p:spPr>
        <p:txBody>
          <a:bodyPr/>
          <a:lstStyle/>
          <a:p>
            <a:r>
              <a:rPr lang="en-US" sz="2400" b="1" dirty="0">
                <a:latin typeface="Arial Narrow" charset="0"/>
                <a:ea typeface="Arial Narrow" charset="0"/>
                <a:cs typeface="Arial Narrow" charset="0"/>
              </a:rPr>
              <a:t>LA TÉCNICA DEL ENGAÑO A LAS PERSONAS</a:t>
            </a:r>
          </a:p>
        </p:txBody>
      </p:sp>
    </p:spTree>
    <p:extLst>
      <p:ext uri="{BB962C8B-B14F-4D97-AF65-F5344CB8AC3E}">
        <p14:creationId xmlns:p14="http://schemas.microsoft.com/office/powerpoint/2010/main" val="1916602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p:cNvSpPr>
            <a:spLocks noGrp="1"/>
          </p:cNvSpPr>
          <p:nvPr>
            <p:ph type="title"/>
          </p:nvPr>
        </p:nvSpPr>
        <p:spPr bwMode="gray">
          <a:xfrm>
            <a:off x="568036" y="432000"/>
            <a:ext cx="11081564" cy="1080000"/>
          </a:xfrm>
        </p:spPr>
        <p:txBody>
          <a:bodyPr/>
          <a:lstStyle/>
          <a:p>
            <a:r>
              <a:rPr lang="es-ES_tradnl" sz="2800" dirty="0">
                <a:latin typeface="Arial" charset="0"/>
                <a:ea typeface="Arial" charset="0"/>
                <a:cs typeface="Arial" charset="0"/>
              </a:rPr>
              <a:t>Activos a proteger</a:t>
            </a:r>
          </a:p>
        </p:txBody>
      </p:sp>
      <p:sp>
        <p:nvSpPr>
          <p:cNvPr id="8" name="Subtitle"/>
          <p:cNvSpPr>
            <a:spLocks noGrp="1"/>
          </p:cNvSpPr>
          <p:nvPr>
            <p:ph type="body" sz="quarter" idx="13"/>
          </p:nvPr>
        </p:nvSpPr>
        <p:spPr bwMode="gray">
          <a:xfrm>
            <a:off x="568036" y="888870"/>
            <a:ext cx="11081564" cy="540000"/>
          </a:xfrm>
        </p:spPr>
        <p:txBody>
          <a:bodyPr/>
          <a:lstStyle/>
          <a:p>
            <a:r>
              <a:rPr lang="es-ES_tradnl" sz="1800" dirty="0">
                <a:latin typeface="Arial" charset="0"/>
                <a:ea typeface="Arial" charset="0"/>
                <a:cs typeface="Arial" charset="0"/>
              </a:rPr>
              <a:t>Sinergias entre las distintas normas que protegen los activos intangibles</a:t>
            </a:r>
          </a:p>
        </p:txBody>
      </p:sp>
      <p:pic>
        <p:nvPicPr>
          <p:cNvPr id="58" name="Imagen 57"/>
          <p:cNvPicPr>
            <a:picLocks noChangeAspect="1"/>
          </p:cNvPicPr>
          <p:nvPr/>
        </p:nvPicPr>
        <p:blipFill>
          <a:blip r:embed="rId2"/>
          <a:stretch>
            <a:fillRect/>
          </a:stretch>
        </p:blipFill>
        <p:spPr>
          <a:xfrm>
            <a:off x="765417" y="1428870"/>
            <a:ext cx="10884183" cy="4595544"/>
          </a:xfrm>
          <a:prstGeom prst="rect">
            <a:avLst/>
          </a:prstGeom>
        </p:spPr>
      </p:pic>
    </p:spTree>
    <p:extLst>
      <p:ext uri="{BB962C8B-B14F-4D97-AF65-F5344CB8AC3E}">
        <p14:creationId xmlns:p14="http://schemas.microsoft.com/office/powerpoint/2010/main" val="422122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0" y="361621"/>
            <a:ext cx="12190413" cy="5340674"/>
          </a:xfrm>
          <a:prstGeom prst="rect">
            <a:avLst/>
          </a:prstGeom>
        </p:spPr>
      </p:pic>
    </p:spTree>
    <p:extLst>
      <p:ext uri="{BB962C8B-B14F-4D97-AF65-F5344CB8AC3E}">
        <p14:creationId xmlns:p14="http://schemas.microsoft.com/office/powerpoint/2010/main" val="59970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1" y="0"/>
            <a:ext cx="4781558" cy="6858000"/>
          </a:xfrm>
          <a:prstGeom prst="rect">
            <a:avLst/>
          </a:prstGeom>
        </p:spPr>
      </p:pic>
      <p:sp>
        <p:nvSpPr>
          <p:cNvPr id="14" name="Subtitle"/>
          <p:cNvSpPr txBox="1">
            <a:spLocks/>
          </p:cNvSpPr>
          <p:nvPr/>
        </p:nvSpPr>
        <p:spPr>
          <a:xfrm>
            <a:off x="5426242" y="907953"/>
            <a:ext cx="6184232" cy="5106481"/>
          </a:xfrm>
          <a:prstGeom prst="rect">
            <a:avLst/>
          </a:prstGeom>
        </p:spPr>
        <p:txBody>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a:solidFill>
                  <a:schemeClr val="tx1"/>
                </a:solidFill>
                <a:latin typeface="+mn-lt"/>
                <a:ea typeface="+mn-ea"/>
                <a:cs typeface="+mn-cs"/>
              </a:defRPr>
            </a:lvl1pPr>
            <a:lvl2pPr marL="450000" indent="0" algn="l"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solidFill>
                <a:latin typeface="+mn-lt"/>
                <a:ea typeface="+mn-ea"/>
                <a:cs typeface="+mn-cs"/>
              </a:defRPr>
            </a:lvl2pPr>
            <a:lvl3pPr marL="810000" indent="0" algn="l"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solidFill>
                <a:latin typeface="+mn-lt"/>
                <a:ea typeface="+mn-ea"/>
                <a:cs typeface="+mn-cs"/>
              </a:defRPr>
            </a:lvl3pPr>
            <a:lvl4pPr marL="117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4pPr>
            <a:lvl5pPr marL="153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ES_tradnl" sz="2000" dirty="0">
                <a:latin typeface="Arial" charset="0"/>
                <a:ea typeface="Arial" charset="0"/>
                <a:cs typeface="Arial" charset="0"/>
              </a:rPr>
              <a:t>En 2002 Kevin Mitnick, tras un periodo de cinco años en la prisión, por interceptación de comunicaciones, escribió el libro </a:t>
            </a:r>
            <a:r>
              <a:rPr lang="es-ES_tradnl" sz="2000" b="1" dirty="0">
                <a:latin typeface="Arial" charset="0"/>
                <a:ea typeface="Arial" charset="0"/>
                <a:cs typeface="Arial" charset="0"/>
              </a:rPr>
              <a:t>”El arte del engaño” </a:t>
            </a:r>
            <a:r>
              <a:rPr lang="es-ES_tradnl" sz="2000" dirty="0">
                <a:latin typeface="Arial" charset="0"/>
                <a:ea typeface="Arial" charset="0"/>
                <a:cs typeface="Arial" charset="0"/>
              </a:rPr>
              <a:t>en el que describía una metodología completa para obtener información confidencial.</a:t>
            </a:r>
          </a:p>
          <a:p>
            <a:endParaRPr lang="es-ES_tradnl" sz="2000" dirty="0">
              <a:latin typeface="Arial" charset="0"/>
              <a:ea typeface="Arial" charset="0"/>
              <a:cs typeface="Arial" charset="0"/>
            </a:endParaRPr>
          </a:p>
          <a:p>
            <a:r>
              <a:rPr lang="es-ES_tradnl" sz="2000" dirty="0">
                <a:latin typeface="Arial" charset="0"/>
                <a:ea typeface="Arial" charset="0"/>
                <a:cs typeface="Arial" charset="0"/>
              </a:rPr>
              <a:t>En la actualidad, todas sus ideas están plenamente vigentes.</a:t>
            </a:r>
          </a:p>
          <a:p>
            <a:endParaRPr lang="es-ES_tradnl" sz="2000" dirty="0">
              <a:latin typeface="Arial" charset="0"/>
              <a:ea typeface="Arial" charset="0"/>
              <a:cs typeface="Arial" charset="0"/>
            </a:endParaRPr>
          </a:p>
        </p:txBody>
      </p:sp>
    </p:spTree>
    <p:extLst>
      <p:ext uri="{BB962C8B-B14F-4D97-AF65-F5344CB8AC3E}">
        <p14:creationId xmlns:p14="http://schemas.microsoft.com/office/powerpoint/2010/main" val="346033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1" y="0"/>
            <a:ext cx="4781558" cy="6858000"/>
          </a:xfrm>
          <a:prstGeom prst="rect">
            <a:avLst/>
          </a:prstGeom>
        </p:spPr>
      </p:pic>
      <p:sp>
        <p:nvSpPr>
          <p:cNvPr id="14" name="Subtitle"/>
          <p:cNvSpPr txBox="1">
            <a:spLocks/>
          </p:cNvSpPr>
          <p:nvPr/>
        </p:nvSpPr>
        <p:spPr>
          <a:xfrm>
            <a:off x="5426242" y="907953"/>
            <a:ext cx="6184232" cy="5106481"/>
          </a:xfrm>
          <a:prstGeom prst="rect">
            <a:avLst/>
          </a:prstGeom>
        </p:spPr>
        <p:txBody>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a:solidFill>
                  <a:schemeClr val="tx1"/>
                </a:solidFill>
                <a:latin typeface="+mn-lt"/>
                <a:ea typeface="+mn-ea"/>
                <a:cs typeface="+mn-cs"/>
              </a:defRPr>
            </a:lvl1pPr>
            <a:lvl2pPr marL="450000" indent="0" algn="l"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solidFill>
                <a:latin typeface="+mn-lt"/>
                <a:ea typeface="+mn-ea"/>
                <a:cs typeface="+mn-cs"/>
              </a:defRPr>
            </a:lvl2pPr>
            <a:lvl3pPr marL="810000" indent="0" algn="l"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solidFill>
                <a:latin typeface="+mn-lt"/>
                <a:ea typeface="+mn-ea"/>
                <a:cs typeface="+mn-cs"/>
              </a:defRPr>
            </a:lvl3pPr>
            <a:lvl4pPr marL="117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4pPr>
            <a:lvl5pPr marL="153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ES_tradnl" sz="2400" b="1" dirty="0">
                <a:latin typeface="Arial" charset="0"/>
                <a:ea typeface="Arial" charset="0"/>
                <a:cs typeface="Arial" charset="0"/>
              </a:rPr>
              <a:t>Capítulos relevantes del libro</a:t>
            </a:r>
          </a:p>
          <a:p>
            <a:endParaRPr lang="es-ES_tradnl" sz="2000" dirty="0">
              <a:latin typeface="Arial" charset="0"/>
              <a:ea typeface="Arial" charset="0"/>
              <a:cs typeface="Arial" charset="0"/>
            </a:endParaRPr>
          </a:p>
          <a:p>
            <a:pPr marL="342900" indent="-342900">
              <a:lnSpc>
                <a:spcPct val="150000"/>
              </a:lnSpc>
              <a:buFont typeface="Arial" charset="0"/>
              <a:buChar char="•"/>
            </a:pPr>
            <a:r>
              <a:rPr lang="es-ES_tradnl" sz="2000" dirty="0">
                <a:latin typeface="Arial" charset="0"/>
                <a:ea typeface="Arial" charset="0"/>
                <a:cs typeface="Arial" charset="0"/>
              </a:rPr>
              <a:t>Cuando la información más inocua no lo es</a:t>
            </a:r>
          </a:p>
          <a:p>
            <a:pPr marL="342900" indent="-342900">
              <a:lnSpc>
                <a:spcPct val="150000"/>
              </a:lnSpc>
              <a:buFont typeface="Arial" charset="0"/>
              <a:buChar char="•"/>
            </a:pPr>
            <a:r>
              <a:rPr lang="es-ES_tradnl" sz="2000" dirty="0">
                <a:latin typeface="Arial" charset="0"/>
                <a:ea typeface="Arial" charset="0"/>
                <a:cs typeface="Arial" charset="0"/>
              </a:rPr>
              <a:t>El ataque más directo: simplemente preguntar</a:t>
            </a:r>
          </a:p>
          <a:p>
            <a:pPr marL="342900" indent="-342900">
              <a:lnSpc>
                <a:spcPct val="150000"/>
              </a:lnSpc>
              <a:buFont typeface="Arial" charset="0"/>
              <a:buChar char="•"/>
            </a:pPr>
            <a:r>
              <a:rPr lang="es-ES_tradnl" sz="2000" dirty="0">
                <a:latin typeface="Arial" charset="0"/>
                <a:ea typeface="Arial" charset="0"/>
                <a:cs typeface="Arial" charset="0"/>
              </a:rPr>
              <a:t>Construyendo confianza</a:t>
            </a:r>
          </a:p>
          <a:p>
            <a:pPr marL="342900" indent="-342900">
              <a:lnSpc>
                <a:spcPct val="150000"/>
              </a:lnSpc>
              <a:buFont typeface="Arial" charset="0"/>
              <a:buChar char="•"/>
            </a:pPr>
            <a:r>
              <a:rPr lang="es-ES_tradnl" sz="2000" dirty="0">
                <a:latin typeface="Arial" charset="0"/>
                <a:ea typeface="Arial" charset="0"/>
                <a:cs typeface="Arial" charset="0"/>
              </a:rPr>
              <a:t>“¿Puede ayudarme?”</a:t>
            </a: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p:txBody>
      </p:sp>
    </p:spTree>
    <p:extLst>
      <p:ext uri="{BB962C8B-B14F-4D97-AF65-F5344CB8AC3E}">
        <p14:creationId xmlns:p14="http://schemas.microsoft.com/office/powerpoint/2010/main" val="132218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Agrupar 5"/>
          <p:cNvGrpSpPr/>
          <p:nvPr/>
        </p:nvGrpSpPr>
        <p:grpSpPr>
          <a:xfrm>
            <a:off x="1" y="0"/>
            <a:ext cx="5486400" cy="6858001"/>
            <a:chOff x="1" y="0"/>
            <a:chExt cx="5486400" cy="6858001"/>
          </a:xfrm>
        </p:grpSpPr>
        <p:pic>
          <p:nvPicPr>
            <p:cNvPr id="4" name="Imagen 3"/>
            <p:cNvPicPr>
              <a:picLocks noChangeAspect="1"/>
            </p:cNvPicPr>
            <p:nvPr/>
          </p:nvPicPr>
          <p:blipFill rotWithShape="1">
            <a:blip r:embed="rId2"/>
            <a:srcRect r="54994" b="2161"/>
            <a:stretch/>
          </p:blipFill>
          <p:spPr>
            <a:xfrm>
              <a:off x="1" y="0"/>
              <a:ext cx="5486400" cy="6858001"/>
            </a:xfrm>
            <a:prstGeom prst="rect">
              <a:avLst/>
            </a:prstGeom>
          </p:spPr>
        </p:pic>
        <p:pic>
          <p:nvPicPr>
            <p:cNvPr id="5" name="Imagen 4"/>
            <p:cNvPicPr>
              <a:picLocks noChangeAspect="1"/>
            </p:cNvPicPr>
            <p:nvPr/>
          </p:nvPicPr>
          <p:blipFill>
            <a:blip r:embed="rId3"/>
            <a:stretch>
              <a:fillRect/>
            </a:stretch>
          </p:blipFill>
          <p:spPr>
            <a:xfrm>
              <a:off x="4290105" y="566294"/>
              <a:ext cx="1196296" cy="586645"/>
            </a:xfrm>
            <a:prstGeom prst="rect">
              <a:avLst/>
            </a:prstGeom>
          </p:spPr>
        </p:pic>
      </p:grpSp>
      <p:sp>
        <p:nvSpPr>
          <p:cNvPr id="9" name="Subtitle"/>
          <p:cNvSpPr txBox="1">
            <a:spLocks/>
          </p:cNvSpPr>
          <p:nvPr/>
        </p:nvSpPr>
        <p:spPr>
          <a:xfrm>
            <a:off x="6006181" y="1199015"/>
            <a:ext cx="6184232" cy="4473760"/>
          </a:xfrm>
          <a:prstGeom prst="rect">
            <a:avLst/>
          </a:prstGeom>
        </p:spPr>
        <p:txBody>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a:solidFill>
                  <a:schemeClr val="tx1"/>
                </a:solidFill>
                <a:latin typeface="+mn-lt"/>
                <a:ea typeface="+mn-ea"/>
                <a:cs typeface="+mn-cs"/>
              </a:defRPr>
            </a:lvl1pPr>
            <a:lvl2pPr marL="450000" indent="0" algn="l"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solidFill>
                <a:latin typeface="+mn-lt"/>
                <a:ea typeface="+mn-ea"/>
                <a:cs typeface="+mn-cs"/>
              </a:defRPr>
            </a:lvl2pPr>
            <a:lvl3pPr marL="810000" indent="0" algn="l"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solidFill>
                <a:latin typeface="+mn-lt"/>
                <a:ea typeface="+mn-ea"/>
                <a:cs typeface="+mn-cs"/>
              </a:defRPr>
            </a:lvl3pPr>
            <a:lvl4pPr marL="117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4pPr>
            <a:lvl5pPr marL="153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ES_tradnl" sz="2400" b="1" dirty="0">
                <a:latin typeface="Arial" charset="0"/>
                <a:ea typeface="Arial" charset="0"/>
                <a:cs typeface="Arial" charset="0"/>
              </a:rPr>
              <a:t>“El usuario es el eslabón más débil de cualquier sistema de seguridad”</a:t>
            </a:r>
          </a:p>
          <a:p>
            <a:r>
              <a:rPr lang="es-ES_tradnl" sz="1800" dirty="0">
                <a:latin typeface="Arial" charset="0"/>
                <a:ea typeface="Arial" charset="0"/>
                <a:cs typeface="Arial" charset="0"/>
              </a:rPr>
              <a:t>Kevin Mitnick</a:t>
            </a: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p:txBody>
      </p:sp>
    </p:spTree>
    <p:extLst>
      <p:ext uri="{BB962C8B-B14F-4D97-AF65-F5344CB8AC3E}">
        <p14:creationId xmlns:p14="http://schemas.microsoft.com/office/powerpoint/2010/main" val="110976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p:cNvSpPr txBox="1">
            <a:spLocks/>
          </p:cNvSpPr>
          <p:nvPr/>
        </p:nvSpPr>
        <p:spPr>
          <a:xfrm>
            <a:off x="5099901" y="907953"/>
            <a:ext cx="6510573" cy="5106481"/>
          </a:xfrm>
          <a:prstGeom prst="rect">
            <a:avLst/>
          </a:prstGeom>
        </p:spPr>
        <p:txBody>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a:solidFill>
                  <a:schemeClr val="tx1"/>
                </a:solidFill>
                <a:latin typeface="+mn-lt"/>
                <a:ea typeface="+mn-ea"/>
                <a:cs typeface="+mn-cs"/>
              </a:defRPr>
            </a:lvl1pPr>
            <a:lvl2pPr marL="450000" indent="0" algn="l"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solidFill>
                <a:latin typeface="+mn-lt"/>
                <a:ea typeface="+mn-ea"/>
                <a:cs typeface="+mn-cs"/>
              </a:defRPr>
            </a:lvl2pPr>
            <a:lvl3pPr marL="810000" indent="0" algn="l"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solidFill>
                <a:latin typeface="+mn-lt"/>
                <a:ea typeface="+mn-ea"/>
                <a:cs typeface="+mn-cs"/>
              </a:defRPr>
            </a:lvl3pPr>
            <a:lvl4pPr marL="117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4pPr>
            <a:lvl5pPr marL="153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s-ES_tradnl" sz="2400" b="1" dirty="0">
                <a:latin typeface="Arial" charset="0"/>
                <a:ea typeface="Arial" charset="0"/>
                <a:cs typeface="Arial" charset="0"/>
              </a:rPr>
              <a:t>Signal - Aplicación de mensajería segura</a:t>
            </a:r>
          </a:p>
          <a:p>
            <a:endParaRPr lang="es-ES_tradnl" sz="2000" dirty="0">
              <a:latin typeface="Arial" charset="0"/>
              <a:ea typeface="Arial" charset="0"/>
              <a:cs typeface="Arial" charset="0"/>
            </a:endParaRPr>
          </a:p>
          <a:p>
            <a:pPr marL="342900" indent="-342900">
              <a:lnSpc>
                <a:spcPct val="150000"/>
              </a:lnSpc>
              <a:buFont typeface="Arial" charset="0"/>
              <a:buChar char="•"/>
            </a:pPr>
            <a:r>
              <a:rPr lang="es-ES_tradnl" sz="2000" dirty="0">
                <a:latin typeface="Arial" charset="0"/>
                <a:ea typeface="Arial" charset="0"/>
                <a:cs typeface="Arial" charset="0"/>
              </a:rPr>
              <a:t>No deja rastro</a:t>
            </a:r>
          </a:p>
          <a:p>
            <a:pPr marL="342900" indent="-342900">
              <a:lnSpc>
                <a:spcPct val="150000"/>
              </a:lnSpc>
              <a:buFont typeface="Arial" charset="0"/>
              <a:buChar char="•"/>
            </a:pPr>
            <a:r>
              <a:rPr lang="es-ES_tradnl" sz="2000" dirty="0">
                <a:latin typeface="Arial" charset="0"/>
                <a:ea typeface="Arial" charset="0"/>
                <a:cs typeface="Arial" charset="0"/>
              </a:rPr>
              <a:t>Está cifrada de extremo a extremo</a:t>
            </a:r>
          </a:p>
          <a:p>
            <a:pPr marL="342900" indent="-342900">
              <a:lnSpc>
                <a:spcPct val="150000"/>
              </a:lnSpc>
              <a:buFont typeface="Arial" charset="0"/>
              <a:buChar char="•"/>
            </a:pPr>
            <a:r>
              <a:rPr lang="es-ES_tradnl" sz="2000" dirty="0">
                <a:latin typeface="Arial" charset="0"/>
                <a:ea typeface="Arial" charset="0"/>
                <a:cs typeface="Arial" charset="0"/>
              </a:rPr>
              <a:t>Los mensajes no pueden ser interceptados</a:t>
            </a:r>
          </a:p>
          <a:p>
            <a:pPr marL="342900" indent="-342900">
              <a:lnSpc>
                <a:spcPct val="150000"/>
              </a:lnSpc>
              <a:buFont typeface="Arial" charset="0"/>
              <a:buChar char="•"/>
            </a:pPr>
            <a:r>
              <a:rPr lang="es-ES_tradnl" sz="2000" dirty="0">
                <a:latin typeface="Arial" charset="0"/>
                <a:ea typeface="Arial" charset="0"/>
                <a:cs typeface="Arial" charset="0"/>
              </a:rPr>
              <a:t>Permite ocultar la dirección IP</a:t>
            </a:r>
          </a:p>
          <a:p>
            <a:pPr marL="342900" indent="-342900">
              <a:lnSpc>
                <a:spcPct val="150000"/>
              </a:lnSpc>
              <a:buFont typeface="Arial" charset="0"/>
              <a:buChar char="•"/>
            </a:pPr>
            <a:r>
              <a:rPr lang="es-ES_tradnl" sz="2000" dirty="0">
                <a:latin typeface="Arial" charset="0"/>
                <a:ea typeface="Arial" charset="0"/>
                <a:cs typeface="Arial" charset="0"/>
              </a:rPr>
              <a:t>No almacena los mensajes en sus servidores</a:t>
            </a:r>
          </a:p>
          <a:p>
            <a:pPr marL="342900" indent="-342900">
              <a:lnSpc>
                <a:spcPct val="150000"/>
              </a:lnSpc>
              <a:buFont typeface="Arial" charset="0"/>
              <a:buChar char="•"/>
            </a:pPr>
            <a:r>
              <a:rPr lang="es-ES_tradnl" sz="2000" dirty="0">
                <a:latin typeface="Arial" charset="0"/>
                <a:ea typeface="Arial" charset="0"/>
                <a:cs typeface="Arial" charset="0"/>
              </a:rPr>
              <a:t>Autodestruye los mensajes</a:t>
            </a:r>
          </a:p>
          <a:p>
            <a:pPr marL="342900" indent="-342900">
              <a:lnSpc>
                <a:spcPct val="150000"/>
              </a:lnSpc>
              <a:buFont typeface="Arial" charset="0"/>
              <a:buChar char="•"/>
            </a:pPr>
            <a:r>
              <a:rPr lang="es-ES_tradnl" sz="2000" dirty="0">
                <a:latin typeface="Arial" charset="0"/>
                <a:ea typeface="Arial" charset="0"/>
                <a:cs typeface="Arial" charset="0"/>
              </a:rPr>
              <a:t>Permite actualizar la clave de cifrado</a:t>
            </a: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p:txBody>
      </p:sp>
      <p:pic>
        <p:nvPicPr>
          <p:cNvPr id="2" name="Imagen 1"/>
          <p:cNvPicPr>
            <a:picLocks noChangeAspect="1"/>
          </p:cNvPicPr>
          <p:nvPr/>
        </p:nvPicPr>
        <p:blipFill>
          <a:blip r:embed="rId2"/>
          <a:stretch>
            <a:fillRect/>
          </a:stretch>
        </p:blipFill>
        <p:spPr>
          <a:xfrm>
            <a:off x="479215" y="405680"/>
            <a:ext cx="4041016" cy="6111025"/>
          </a:xfrm>
          <a:prstGeom prst="rect">
            <a:avLst/>
          </a:prstGeom>
        </p:spPr>
      </p:pic>
    </p:spTree>
    <p:extLst>
      <p:ext uri="{BB962C8B-B14F-4D97-AF65-F5344CB8AC3E}">
        <p14:creationId xmlns:p14="http://schemas.microsoft.com/office/powerpoint/2010/main" val="173650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28073" y="5985670"/>
            <a:ext cx="9367800" cy="59503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1" hangingPunct="0">
              <a:lnSpc>
                <a:spcPct val="100000"/>
              </a:lnSpc>
              <a:spcBef>
                <a:spcPts val="0"/>
              </a:spcBef>
              <a:spcAft>
                <a:spcPts val="0"/>
              </a:spcAft>
              <a:buClrTx/>
              <a:buSzTx/>
              <a:buFontTx/>
              <a:buNone/>
              <a:tabLst/>
            </a:pPr>
            <a:r>
              <a:rPr lang="es-ES" sz="1600" dirty="0">
                <a:solidFill>
                  <a:srgbClr val="000000"/>
                </a:solidFill>
                <a:latin typeface="Arial" charset="0"/>
                <a:ea typeface="Arial" charset="0"/>
                <a:cs typeface="Arial" charset="0"/>
                <a:sym typeface="Gill Sans"/>
              </a:rPr>
              <a:t>A pesar de toda la seguridad de la aplicación, los mensajes pueden ser leídos por personas </a:t>
            </a:r>
            <a:r>
              <a:rPr lang="es-ES" sz="1600">
                <a:solidFill>
                  <a:srgbClr val="000000"/>
                </a:solidFill>
                <a:latin typeface="Arial" charset="0"/>
                <a:ea typeface="Arial" charset="0"/>
                <a:cs typeface="Arial" charset="0"/>
                <a:sym typeface="Gill Sans"/>
              </a:rPr>
              <a:t>que no</a:t>
            </a:r>
          </a:p>
          <a:p>
            <a:pPr marL="0" marR="0" indent="0" algn="l" defTabSz="825500" rtl="0" fontAlgn="auto" latinLnBrk="1" hangingPunct="0">
              <a:lnSpc>
                <a:spcPct val="100000"/>
              </a:lnSpc>
              <a:spcBef>
                <a:spcPts val="0"/>
              </a:spcBef>
              <a:spcAft>
                <a:spcPts val="0"/>
              </a:spcAft>
              <a:buClrTx/>
              <a:buSzTx/>
              <a:buFontTx/>
              <a:buNone/>
              <a:tabLst/>
            </a:pPr>
            <a:r>
              <a:rPr lang="es-ES" sz="1600" dirty="0">
                <a:solidFill>
                  <a:srgbClr val="000000"/>
                </a:solidFill>
                <a:latin typeface="Arial" charset="0"/>
                <a:ea typeface="Arial" charset="0"/>
                <a:cs typeface="Arial" charset="0"/>
                <a:sym typeface="Gill Sans"/>
              </a:rPr>
              <a:t>forman parte de la comunicación segura cuando el usuario no es diligente</a:t>
            </a:r>
            <a:endParaRPr kumimoji="0" lang="es-ES_tradnl" sz="4000" b="0" i="0" u="none" strike="noStrike" cap="none" spc="0" normalizeH="0" baseline="0" dirty="0">
              <a:ln>
                <a:noFill/>
              </a:ln>
              <a:solidFill>
                <a:srgbClr val="000000"/>
              </a:solidFill>
              <a:effectLst/>
              <a:uFillTx/>
              <a:latin typeface="Arial" charset="0"/>
              <a:ea typeface="Arial" charset="0"/>
              <a:cs typeface="Arial" charset="0"/>
              <a:sym typeface="Gill Sans"/>
            </a:endParaRPr>
          </a:p>
        </p:txBody>
      </p:sp>
      <p:pic>
        <p:nvPicPr>
          <p:cNvPr id="2" name="Imagen 1"/>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Lst>
          </a:blip>
          <a:srcRect t="16150"/>
          <a:stretch/>
        </p:blipFill>
        <p:spPr>
          <a:xfrm>
            <a:off x="0" y="0"/>
            <a:ext cx="12186690" cy="5750417"/>
          </a:xfrm>
          <a:prstGeom prst="rect">
            <a:avLst/>
          </a:prstGeom>
        </p:spPr>
      </p:pic>
    </p:spTree>
    <p:extLst>
      <p:ext uri="{BB962C8B-B14F-4D97-AF65-F5344CB8AC3E}">
        <p14:creationId xmlns:p14="http://schemas.microsoft.com/office/powerpoint/2010/main" val="1064619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767114" y="704147"/>
            <a:ext cx="7888204" cy="5383671"/>
          </a:xfrm>
          <a:prstGeom prst="rect">
            <a:avLst/>
          </a:prstGeom>
        </p:spPr>
      </p:pic>
    </p:spTree>
    <p:extLst>
      <p:ext uri="{BB962C8B-B14F-4D97-AF65-F5344CB8AC3E}">
        <p14:creationId xmlns:p14="http://schemas.microsoft.com/office/powerpoint/2010/main" val="309067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901581" y="869189"/>
            <a:ext cx="7615695" cy="5190477"/>
          </a:xfrm>
          <a:prstGeom prst="rect">
            <a:avLst/>
          </a:prstGeom>
        </p:spPr>
      </p:pic>
    </p:spTree>
    <p:extLst>
      <p:ext uri="{BB962C8B-B14F-4D97-AF65-F5344CB8AC3E}">
        <p14:creationId xmlns:p14="http://schemas.microsoft.com/office/powerpoint/2010/main" val="96328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6725" b="6725"/>
          <a:stretch>
            <a:fillRect/>
          </a:stretch>
        </p:blipFill>
        <p:spPr bwMode="gray"/>
      </p:pic>
      <p:sp>
        <p:nvSpPr>
          <p:cNvPr id="31" name="Rechteck 30"/>
          <p:cNvSpPr/>
          <p:nvPr/>
        </p:nvSpPr>
        <p:spPr bwMode="gray">
          <a:xfrm>
            <a:off x="0" y="0"/>
            <a:ext cx="12190413" cy="685800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en-US" dirty="0"/>
          </a:p>
        </p:txBody>
      </p:sp>
      <p:sp>
        <p:nvSpPr>
          <p:cNvPr id="19" name="Title"/>
          <p:cNvSpPr>
            <a:spLocks noGrp="1"/>
          </p:cNvSpPr>
          <p:nvPr>
            <p:ph type="title"/>
          </p:nvPr>
        </p:nvSpPr>
        <p:spPr bwMode="gray"/>
        <p:txBody>
          <a:bodyPr/>
          <a:lstStyle/>
          <a:p>
            <a:r>
              <a:rPr lang="es-ES_tradnl" sz="3200" dirty="0">
                <a:solidFill>
                  <a:schemeClr val="bg2"/>
                </a:solidFill>
                <a:latin typeface="Arial" charset="0"/>
                <a:ea typeface="Arial" charset="0"/>
                <a:cs typeface="Arial" charset="0"/>
              </a:rPr>
              <a:t>La técnica del engaño</a:t>
            </a:r>
          </a:p>
        </p:txBody>
      </p:sp>
      <p:sp>
        <p:nvSpPr>
          <p:cNvPr id="22" name="Subtitle"/>
          <p:cNvSpPr>
            <a:spLocks noGrp="1"/>
          </p:cNvSpPr>
          <p:nvPr>
            <p:ph type="body" sz="quarter" idx="13"/>
          </p:nvPr>
        </p:nvSpPr>
        <p:spPr bwMode="gray">
          <a:xfrm>
            <a:off x="540000" y="911040"/>
            <a:ext cx="11109600" cy="540000"/>
          </a:xfrm>
        </p:spPr>
        <p:txBody>
          <a:bodyPr/>
          <a:lstStyle/>
          <a:p>
            <a:r>
              <a:rPr lang="es-ES_tradnl" sz="2000" dirty="0">
                <a:solidFill>
                  <a:schemeClr val="bg2"/>
                </a:solidFill>
                <a:latin typeface="Arial" charset="0"/>
                <a:ea typeface="Arial" charset="0"/>
                <a:cs typeface="Arial" charset="0"/>
              </a:rPr>
              <a:t>Preparación previa de una cadena de confianza</a:t>
            </a:r>
          </a:p>
        </p:txBody>
      </p:sp>
      <p:grpSp>
        <p:nvGrpSpPr>
          <p:cNvPr id="2" name="Gruppieren 1"/>
          <p:cNvGrpSpPr/>
          <p:nvPr/>
        </p:nvGrpSpPr>
        <p:grpSpPr bwMode="gray">
          <a:xfrm>
            <a:off x="707743" y="1557924"/>
            <a:ext cx="10632639" cy="4261635"/>
            <a:chOff x="2488259" y="1470000"/>
            <a:chExt cx="6610103" cy="2952123"/>
          </a:xfrm>
          <a:noFill/>
        </p:grpSpPr>
        <p:sp>
          <p:nvSpPr>
            <p:cNvPr id="5" name="Textfeld 4"/>
            <p:cNvSpPr txBox="1"/>
            <p:nvPr/>
          </p:nvSpPr>
          <p:spPr bwMode="gray">
            <a:xfrm>
              <a:off x="2488259" y="2523459"/>
              <a:ext cx="733662" cy="817497"/>
            </a:xfrm>
            <a:prstGeom prst="ellipse">
              <a:avLst/>
            </a:prstGeom>
            <a:grpFill/>
            <a:ln w="19050">
              <a:solidFill>
                <a:schemeClr val="bg2"/>
              </a:solidFill>
            </a:ln>
          </p:spPr>
          <p:txBody>
            <a:bodyPr wrap="square" rtlCol="0" anchor="ctr">
              <a:noAutofit/>
            </a:bodyPr>
            <a:lstStyle>
              <a:defPPr>
                <a:defRPr lang="en-US"/>
              </a:defPPr>
              <a:lvl1pPr algn="ctr">
                <a:lnSpc>
                  <a:spcPct val="80000"/>
                </a:lnSpc>
                <a:spcAft>
                  <a:spcPts val="1000"/>
                </a:spcAft>
                <a:defRPr sz="1600">
                  <a:solidFill>
                    <a:schemeClr val="bg2"/>
                  </a:solidFill>
                  <a:latin typeface="Bebas Neue" panose="020B0506020202020201" pitchFamily="34" charset="0"/>
                </a:defRPr>
              </a:lvl1pPr>
            </a:lstStyle>
            <a:p>
              <a:r>
                <a:rPr lang="en-US" sz="1100" b="1" dirty="0">
                  <a:latin typeface="Arial Narrow Negrita" charset="0"/>
                </a:rPr>
                <a:t>ATACANTE</a:t>
              </a:r>
            </a:p>
          </p:txBody>
        </p:sp>
        <p:sp>
          <p:nvSpPr>
            <p:cNvPr id="33" name="Textfeld 32"/>
            <p:cNvSpPr txBox="1"/>
            <p:nvPr/>
          </p:nvSpPr>
          <p:spPr bwMode="gray">
            <a:xfrm>
              <a:off x="5419886" y="1470000"/>
              <a:ext cx="835307" cy="932466"/>
            </a:xfrm>
            <a:prstGeom prst="ellipse">
              <a:avLst/>
            </a:prstGeom>
            <a:grpFill/>
            <a:ln w="19050">
              <a:solidFill>
                <a:schemeClr val="bg2"/>
              </a:solidFill>
            </a:ln>
          </p:spPr>
          <p:txBody>
            <a:bodyPr wrap="square" rtlCol="0" anchor="ctr">
              <a:noAutofit/>
            </a:bodyPr>
            <a:lstStyle/>
            <a:p>
              <a:pPr algn="ctr">
                <a:lnSpc>
                  <a:spcPct val="80000"/>
                </a:lnSpc>
                <a:spcAft>
                  <a:spcPts val="1000"/>
                </a:spcAft>
              </a:pPr>
              <a:r>
                <a:rPr lang="en-US" sz="1200" b="1" dirty="0">
                  <a:solidFill>
                    <a:schemeClr val="bg2"/>
                  </a:solidFill>
                  <a:latin typeface="Arial Narrow Negrita" charset="0"/>
                </a:rPr>
                <a:t>ALTO CARGO AL QUE SE SUPLANTA</a:t>
              </a:r>
              <a:endParaRPr lang="en-US" sz="1600" b="1" dirty="0">
                <a:solidFill>
                  <a:schemeClr val="bg2"/>
                </a:solidFill>
                <a:latin typeface="Arial Narrow Negrita" charset="0"/>
              </a:endParaRPr>
            </a:p>
          </p:txBody>
        </p:sp>
        <p:sp>
          <p:nvSpPr>
            <p:cNvPr id="13" name="Text Box 13"/>
            <p:cNvSpPr txBox="1">
              <a:spLocks noChangeArrowheads="1"/>
            </p:cNvSpPr>
            <p:nvPr/>
          </p:nvSpPr>
          <p:spPr bwMode="gray">
            <a:xfrm>
              <a:off x="6102024" y="3388667"/>
              <a:ext cx="927474" cy="1033456"/>
            </a:xfrm>
            <a:prstGeom prst="ellipse">
              <a:avLst/>
            </a:prstGeom>
            <a:grpFill/>
            <a:ln w="19050">
              <a:solidFill>
                <a:schemeClr val="bg2"/>
              </a:solidFill>
            </a:ln>
          </p:spPr>
          <p:txBody>
            <a:bodyPr wrap="square" rtlCol="0" anchor="ctr">
              <a:noAutofit/>
            </a:bodyPr>
            <a:lstStyle>
              <a:defPPr>
                <a:defRPr lang="en-US"/>
              </a:defPPr>
              <a:lvl1pPr algn="ctr">
                <a:lnSpc>
                  <a:spcPct val="80000"/>
                </a:lnSpc>
                <a:spcAft>
                  <a:spcPts val="1000"/>
                </a:spcAft>
                <a:defRPr sz="1600">
                  <a:solidFill>
                    <a:schemeClr val="bg2"/>
                  </a:solidFill>
                  <a:latin typeface="Bebas Neue" panose="020B0506020202020201" pitchFamily="34" charset="0"/>
                </a:defRPr>
              </a:lvl1pPr>
            </a:lstStyle>
            <a:p>
              <a:r>
                <a:rPr lang="en-US" sz="1200" b="1" dirty="0">
                  <a:latin typeface="Arial Narrow Negrita" charset="0"/>
                </a:rPr>
                <a:t>SECRETARIA</a:t>
              </a:r>
            </a:p>
          </p:txBody>
        </p:sp>
        <p:sp>
          <p:nvSpPr>
            <p:cNvPr id="10" name="Textfeld 9"/>
            <p:cNvSpPr txBox="1"/>
            <p:nvPr/>
          </p:nvSpPr>
          <p:spPr bwMode="gray">
            <a:xfrm>
              <a:off x="6954866" y="2540068"/>
              <a:ext cx="690407" cy="769300"/>
            </a:xfrm>
            <a:prstGeom prst="ellipse">
              <a:avLst/>
            </a:prstGeom>
            <a:grpFill/>
            <a:ln w="19050">
              <a:solidFill>
                <a:schemeClr val="bg2"/>
              </a:solidFill>
            </a:ln>
          </p:spPr>
          <p:txBody>
            <a:bodyPr wrap="square" rtlCol="0" anchor="ctr">
              <a:noAutofit/>
            </a:bodyPr>
            <a:lstStyle>
              <a:defPPr>
                <a:defRPr lang="en-US"/>
              </a:defPPr>
              <a:lvl1pPr algn="ctr">
                <a:lnSpc>
                  <a:spcPct val="80000"/>
                </a:lnSpc>
                <a:spcAft>
                  <a:spcPts val="1000"/>
                </a:spcAft>
                <a:defRPr sz="1600">
                  <a:solidFill>
                    <a:schemeClr val="bg2"/>
                  </a:solidFill>
                  <a:latin typeface="Bebas Neue" panose="020B0506020202020201" pitchFamily="34" charset="0"/>
                </a:defRPr>
              </a:lvl1pPr>
            </a:lstStyle>
            <a:p>
              <a:r>
                <a:rPr lang="en-US" sz="1100" b="1" dirty="0">
                  <a:latin typeface="Arial Narrow Negrita" charset="0"/>
                </a:rPr>
                <a:t>COMPRAS</a:t>
              </a:r>
            </a:p>
          </p:txBody>
        </p:sp>
        <p:sp>
          <p:nvSpPr>
            <p:cNvPr id="11" name="Textfeld 10"/>
            <p:cNvSpPr txBox="1"/>
            <p:nvPr/>
          </p:nvSpPr>
          <p:spPr bwMode="gray">
            <a:xfrm>
              <a:off x="8407955" y="2681297"/>
              <a:ext cx="690407" cy="769300"/>
            </a:xfrm>
            <a:prstGeom prst="ellipse">
              <a:avLst/>
            </a:prstGeom>
            <a:grpFill/>
            <a:ln w="19050">
              <a:solidFill>
                <a:schemeClr val="bg2"/>
              </a:solidFill>
            </a:ln>
          </p:spPr>
          <p:txBody>
            <a:bodyPr wrap="square" rtlCol="0" anchor="ctr">
              <a:noAutofit/>
            </a:bodyPr>
            <a:lstStyle>
              <a:defPPr>
                <a:defRPr lang="en-US"/>
              </a:defPPr>
              <a:lvl1pPr algn="ctr">
                <a:lnSpc>
                  <a:spcPct val="80000"/>
                </a:lnSpc>
                <a:spcAft>
                  <a:spcPts val="1000"/>
                </a:spcAft>
                <a:defRPr sz="1600">
                  <a:solidFill>
                    <a:schemeClr val="bg2"/>
                  </a:solidFill>
                  <a:latin typeface="Bebas Neue" panose="020B0506020202020201" pitchFamily="34" charset="0"/>
                </a:defRPr>
              </a:lvl1pPr>
            </a:lstStyle>
            <a:p>
              <a:r>
                <a:rPr lang="en-US" sz="1400" b="1" dirty="0">
                  <a:latin typeface="Arial Narrow Negrita" charset="0"/>
                </a:rPr>
                <a:t>VÍCTIMA</a:t>
              </a:r>
            </a:p>
          </p:txBody>
        </p:sp>
        <p:sp>
          <p:nvSpPr>
            <p:cNvPr id="12" name="Text Box 13"/>
            <p:cNvSpPr txBox="1">
              <a:spLocks noChangeArrowheads="1"/>
            </p:cNvSpPr>
            <p:nvPr/>
          </p:nvSpPr>
          <p:spPr bwMode="gray">
            <a:xfrm>
              <a:off x="4734924" y="2540069"/>
              <a:ext cx="690407" cy="769300"/>
            </a:xfrm>
            <a:prstGeom prst="ellipse">
              <a:avLst/>
            </a:prstGeom>
            <a:grpFill/>
            <a:ln w="19050">
              <a:solidFill>
                <a:schemeClr val="bg2"/>
              </a:solidFill>
            </a:ln>
          </p:spPr>
          <p:txBody>
            <a:bodyPr wrap="square" rtlCol="0" anchor="ctr">
              <a:noAutofit/>
            </a:bodyPr>
            <a:lstStyle>
              <a:defPPr>
                <a:defRPr lang="en-US"/>
              </a:defPPr>
              <a:lvl1pPr algn="ctr">
                <a:lnSpc>
                  <a:spcPct val="80000"/>
                </a:lnSpc>
                <a:spcAft>
                  <a:spcPts val="1000"/>
                </a:spcAft>
                <a:defRPr sz="1600">
                  <a:solidFill>
                    <a:schemeClr val="bg2"/>
                  </a:solidFill>
                  <a:latin typeface="Bebas Neue" panose="020B0506020202020201" pitchFamily="34" charset="0"/>
                </a:defRPr>
              </a:lvl1pPr>
            </a:lstStyle>
            <a:p>
              <a:r>
                <a:rPr lang="en-US" sz="1000" b="1" dirty="0">
                  <a:latin typeface="Arial Narrow Negrita" charset="0"/>
                </a:rPr>
                <a:t>CONTABLE</a:t>
              </a:r>
            </a:p>
          </p:txBody>
        </p:sp>
        <p:cxnSp>
          <p:nvCxnSpPr>
            <p:cNvPr id="4" name="Gerade Verbindung 3"/>
            <p:cNvCxnSpPr>
              <a:stCxn id="33" idx="2"/>
              <a:endCxn id="5" idx="7"/>
            </p:cNvCxnSpPr>
            <p:nvPr/>
          </p:nvCxnSpPr>
          <p:spPr bwMode="gray">
            <a:xfrm flipH="1">
              <a:off x="3114478" y="1936233"/>
              <a:ext cx="2305407" cy="706945"/>
            </a:xfrm>
            <a:prstGeom prst="line">
              <a:avLst/>
            </a:prstGeom>
            <a:grpFill/>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Gerade Verbindung 6"/>
            <p:cNvCxnSpPr>
              <a:stCxn id="33" idx="3"/>
              <a:endCxn id="12" idx="0"/>
            </p:cNvCxnSpPr>
            <p:nvPr/>
          </p:nvCxnSpPr>
          <p:spPr bwMode="gray">
            <a:xfrm flipH="1">
              <a:off x="5080127" y="2265909"/>
              <a:ext cx="462086" cy="274159"/>
            </a:xfrm>
            <a:prstGeom prst="line">
              <a:avLst/>
            </a:prstGeom>
            <a:grpFill/>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9" name="Gerade Verbindung 8"/>
            <p:cNvCxnSpPr>
              <a:stCxn id="33" idx="5"/>
              <a:endCxn id="10" idx="1"/>
            </p:cNvCxnSpPr>
            <p:nvPr/>
          </p:nvCxnSpPr>
          <p:spPr bwMode="gray">
            <a:xfrm>
              <a:off x="6132865" y="2265909"/>
              <a:ext cx="923109" cy="386820"/>
            </a:xfrm>
            <a:prstGeom prst="line">
              <a:avLst/>
            </a:prstGeom>
            <a:grpFill/>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Gerade Verbindung 14"/>
            <p:cNvCxnSpPr>
              <a:stCxn id="33" idx="6"/>
              <a:endCxn id="11" idx="1"/>
            </p:cNvCxnSpPr>
            <p:nvPr/>
          </p:nvCxnSpPr>
          <p:spPr bwMode="gray">
            <a:xfrm>
              <a:off x="6255193" y="1936233"/>
              <a:ext cx="2253870" cy="857725"/>
            </a:xfrm>
            <a:prstGeom prst="line">
              <a:avLst/>
            </a:prstGeom>
            <a:grpFill/>
            <a:ln w="19050">
              <a:solidFill>
                <a:schemeClr val="bg2"/>
              </a:solidFill>
            </a:ln>
          </p:spPr>
          <p:style>
            <a:lnRef idx="1">
              <a:schemeClr val="accent1"/>
            </a:lnRef>
            <a:fillRef idx="0">
              <a:schemeClr val="accent1"/>
            </a:fillRef>
            <a:effectRef idx="0">
              <a:schemeClr val="accent1"/>
            </a:effectRef>
            <a:fontRef idx="minor">
              <a:schemeClr val="tx1"/>
            </a:fontRef>
          </p:style>
        </p:cxnSp>
        <p:sp>
          <p:nvSpPr>
            <p:cNvPr id="29" name="Text Box 13"/>
            <p:cNvSpPr txBox="1">
              <a:spLocks noChangeArrowheads="1"/>
            </p:cNvSpPr>
            <p:nvPr/>
          </p:nvSpPr>
          <p:spPr bwMode="gray">
            <a:xfrm>
              <a:off x="3298731" y="3340957"/>
              <a:ext cx="918374" cy="1023316"/>
            </a:xfrm>
            <a:prstGeom prst="ellipse">
              <a:avLst/>
            </a:prstGeom>
            <a:grpFill/>
            <a:ln w="19050">
              <a:solidFill>
                <a:schemeClr val="bg2"/>
              </a:solidFill>
            </a:ln>
          </p:spPr>
          <p:txBody>
            <a:bodyPr wrap="square" rtlCol="0" anchor="ctr">
              <a:noAutofit/>
            </a:bodyPr>
            <a:lstStyle>
              <a:defPPr>
                <a:defRPr lang="en-US"/>
              </a:defPPr>
              <a:lvl1pPr algn="ctr">
                <a:lnSpc>
                  <a:spcPct val="80000"/>
                </a:lnSpc>
                <a:spcAft>
                  <a:spcPts val="1000"/>
                </a:spcAft>
                <a:defRPr sz="1600">
                  <a:solidFill>
                    <a:schemeClr val="bg2"/>
                  </a:solidFill>
                  <a:latin typeface="Bebas Neue" panose="020B0506020202020201" pitchFamily="34" charset="0"/>
                </a:defRPr>
              </a:lvl1pPr>
            </a:lstStyle>
            <a:p>
              <a:r>
                <a:rPr lang="en-US" sz="1200" b="1" dirty="0">
                  <a:latin typeface="Arial Narrow Negrita" charset="0"/>
                </a:rPr>
                <a:t>COMERCIAL</a:t>
              </a:r>
            </a:p>
          </p:txBody>
        </p:sp>
        <p:cxnSp>
          <p:nvCxnSpPr>
            <p:cNvPr id="17" name="Gerade Verbindung 16"/>
            <p:cNvCxnSpPr>
              <a:stCxn id="12" idx="5"/>
              <a:endCxn id="13" idx="1"/>
            </p:cNvCxnSpPr>
            <p:nvPr/>
          </p:nvCxnSpPr>
          <p:spPr bwMode="gray">
            <a:xfrm>
              <a:off x="5324223" y="3196708"/>
              <a:ext cx="913626" cy="343305"/>
            </a:xfrm>
            <a:prstGeom prst="line">
              <a:avLst/>
            </a:prstGeom>
            <a:grpFill/>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 Verbindung 19"/>
            <p:cNvCxnSpPr>
              <a:stCxn id="10" idx="3"/>
              <a:endCxn id="13" idx="7"/>
            </p:cNvCxnSpPr>
            <p:nvPr/>
          </p:nvCxnSpPr>
          <p:spPr bwMode="gray">
            <a:xfrm flipH="1">
              <a:off x="6893672" y="3196707"/>
              <a:ext cx="162301" cy="343306"/>
            </a:xfrm>
            <a:prstGeom prst="line">
              <a:avLst/>
            </a:prstGeom>
            <a:grpFill/>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a:stCxn id="5" idx="4"/>
              <a:endCxn id="29" idx="2"/>
            </p:cNvCxnSpPr>
            <p:nvPr/>
          </p:nvCxnSpPr>
          <p:spPr bwMode="gray">
            <a:xfrm>
              <a:off x="2855090" y="3340956"/>
              <a:ext cx="443640" cy="511659"/>
            </a:xfrm>
            <a:prstGeom prst="line">
              <a:avLst/>
            </a:prstGeom>
            <a:grpFill/>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a:stCxn id="5" idx="6"/>
              <a:endCxn id="13" idx="2"/>
            </p:cNvCxnSpPr>
            <p:nvPr/>
          </p:nvCxnSpPr>
          <p:spPr bwMode="gray">
            <a:xfrm>
              <a:off x="3221921" y="2932208"/>
              <a:ext cx="2880103" cy="973187"/>
            </a:xfrm>
            <a:prstGeom prst="line">
              <a:avLst/>
            </a:prstGeom>
            <a:grpFill/>
            <a:ln w="190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 name="Gerade Verbindung 26"/>
            <p:cNvCxnSpPr>
              <a:stCxn id="10" idx="2"/>
              <a:endCxn id="29" idx="6"/>
            </p:cNvCxnSpPr>
            <p:nvPr/>
          </p:nvCxnSpPr>
          <p:spPr bwMode="gray">
            <a:xfrm flipH="1">
              <a:off x="4217105" y="2924718"/>
              <a:ext cx="2737762" cy="927897"/>
            </a:xfrm>
            <a:prstGeom prst="line">
              <a:avLst/>
            </a:prstGeom>
            <a:grpFill/>
            <a:ln w="19050">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8499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cNvSpPr>
            <a:spLocks noGrp="1"/>
          </p:cNvSpPr>
          <p:nvPr>
            <p:ph type="title"/>
          </p:nvPr>
        </p:nvSpPr>
        <p:spPr/>
        <p:txBody>
          <a:bodyPr/>
          <a:lstStyle/>
          <a:p>
            <a:r>
              <a:rPr lang="es-ES_tradnl" sz="2800" dirty="0">
                <a:latin typeface="Helvetica" charset="0"/>
                <a:ea typeface="Helvetica" charset="0"/>
                <a:cs typeface="Helvetica" charset="0"/>
              </a:rPr>
              <a:t>Fases del engaño</a:t>
            </a:r>
          </a:p>
        </p:txBody>
      </p:sp>
      <p:sp>
        <p:nvSpPr>
          <p:cNvPr id="4" name="Subtitle"/>
          <p:cNvSpPr>
            <a:spLocks noGrp="1"/>
          </p:cNvSpPr>
          <p:nvPr>
            <p:ph type="body" sz="quarter" idx="13"/>
          </p:nvPr>
        </p:nvSpPr>
        <p:spPr>
          <a:xfrm>
            <a:off x="540000" y="895074"/>
            <a:ext cx="11109600" cy="540000"/>
          </a:xfrm>
        </p:spPr>
        <p:txBody>
          <a:bodyPr/>
          <a:lstStyle/>
          <a:p>
            <a:r>
              <a:rPr lang="es-ES_tradnl" sz="2000" dirty="0">
                <a:latin typeface="Arial" charset="0"/>
                <a:ea typeface="Arial" charset="0"/>
                <a:cs typeface="Arial" charset="0"/>
              </a:rPr>
              <a:t>Cómo consiguen los ciberdelincuentes la confianza de la víctima</a:t>
            </a:r>
          </a:p>
        </p:txBody>
      </p:sp>
      <p:grpSp>
        <p:nvGrpSpPr>
          <p:cNvPr id="7" name="Gruppieren 6">
            <a:extLst>
              <a:ext uri="{FF2B5EF4-FFF2-40B4-BE49-F238E27FC236}">
                <a16:creationId xmlns:a16="http://schemas.microsoft.com/office/drawing/2014/main" xmlns="" id="{38218115-8D4B-497A-983E-AC599395A903}"/>
              </a:ext>
            </a:extLst>
          </p:cNvPr>
          <p:cNvGrpSpPr/>
          <p:nvPr/>
        </p:nvGrpSpPr>
        <p:grpSpPr>
          <a:xfrm>
            <a:off x="551206" y="3131998"/>
            <a:ext cx="11088000" cy="1058402"/>
            <a:chOff x="396216" y="3131998"/>
            <a:chExt cx="11396094" cy="1058402"/>
          </a:xfrm>
        </p:grpSpPr>
        <p:sp>
          <p:nvSpPr>
            <p:cNvPr id="18" name="Arrow 4">
              <a:extLst>
                <a:ext uri="{FF2B5EF4-FFF2-40B4-BE49-F238E27FC236}">
                  <a16:creationId xmlns:a16="http://schemas.microsoft.com/office/drawing/2014/main" xmlns="" id="{FCCE29AB-9CA3-4947-A175-2E9DEFC988C8}"/>
                </a:ext>
              </a:extLst>
            </p:cNvPr>
            <p:cNvSpPr>
              <a:spLocks noChangeArrowheads="1"/>
            </p:cNvSpPr>
            <p:nvPr/>
          </p:nvSpPr>
          <p:spPr bwMode="gray">
            <a:xfrm>
              <a:off x="396216" y="3131998"/>
              <a:ext cx="11396094" cy="1058402"/>
            </a:xfrm>
            <a:prstGeom prst="homePlate">
              <a:avLst>
                <a:gd name="adj" fmla="val 37739"/>
              </a:avLst>
            </a:prstGeom>
            <a:solidFill>
              <a:schemeClr val="bg1">
                <a:lumMod val="95000"/>
              </a:schemeClr>
            </a:solidFill>
            <a:ln w="12700">
              <a:solidFill>
                <a:schemeClr val="bg1">
                  <a:lumMod val="85000"/>
                </a:schemeClr>
              </a:solidFill>
              <a:miter lim="800000"/>
              <a:headEnd/>
              <a:tailEnd/>
            </a:ln>
            <a:effectLst/>
          </p:spPr>
          <p:txBody>
            <a:bodyPr lIns="288000" tIns="144000" rIns="144000" bIns="144000" anchor="ctr"/>
            <a:lstStyle/>
            <a:p>
              <a:pPr defTabSz="801688" eaLnBrk="0" hangingPunct="0">
                <a:lnSpc>
                  <a:spcPct val="85000"/>
                </a:lnSpc>
              </a:pPr>
              <a:endParaRPr lang="es-ES_tradnl" b="1" dirty="0">
                <a:solidFill>
                  <a:srgbClr val="FFFFFF"/>
                </a:solidFill>
                <a:latin typeface="Arial Narrow Negrita" charset="0"/>
                <a:cs typeface="Arial" charset="0"/>
              </a:endParaRPr>
            </a:p>
          </p:txBody>
        </p:sp>
        <p:grpSp>
          <p:nvGrpSpPr>
            <p:cNvPr id="6" name="Gruppieren 5">
              <a:extLst>
                <a:ext uri="{FF2B5EF4-FFF2-40B4-BE49-F238E27FC236}">
                  <a16:creationId xmlns:a16="http://schemas.microsoft.com/office/drawing/2014/main" xmlns="" id="{8C786240-2E0F-459D-A49E-17D9CF313FE2}"/>
                </a:ext>
              </a:extLst>
            </p:cNvPr>
            <p:cNvGrpSpPr/>
            <p:nvPr/>
          </p:nvGrpSpPr>
          <p:grpSpPr>
            <a:xfrm>
              <a:off x="569995" y="3309418"/>
              <a:ext cx="11048536" cy="703563"/>
              <a:chOff x="540408" y="3309419"/>
              <a:chExt cx="11048536" cy="703563"/>
            </a:xfrm>
          </p:grpSpPr>
          <p:sp>
            <p:nvSpPr>
              <p:cNvPr id="32" name="Arrow 4">
                <a:extLst>
                  <a:ext uri="{FF2B5EF4-FFF2-40B4-BE49-F238E27FC236}">
                    <a16:creationId xmlns:a16="http://schemas.microsoft.com/office/drawing/2014/main" xmlns="" id="{FCCE29AB-9CA3-4947-A175-2E9DEFC988C8}"/>
                  </a:ext>
                </a:extLst>
              </p:cNvPr>
              <p:cNvSpPr>
                <a:spLocks noChangeArrowheads="1"/>
              </p:cNvSpPr>
              <p:nvPr/>
            </p:nvSpPr>
            <p:spPr bwMode="gray">
              <a:xfrm>
                <a:off x="540408" y="3309419"/>
                <a:ext cx="3712417" cy="703563"/>
              </a:xfrm>
              <a:prstGeom prst="homePlate">
                <a:avLst>
                  <a:gd name="adj" fmla="val 37739"/>
                </a:avLst>
              </a:prstGeom>
              <a:solidFill>
                <a:schemeClr val="accent1">
                  <a:lumMod val="75000"/>
                </a:schemeClr>
              </a:solidFill>
              <a:ln w="12700">
                <a:noFill/>
                <a:miter lim="800000"/>
                <a:headEnd/>
                <a:tailEnd/>
              </a:ln>
              <a:effectLst/>
            </p:spPr>
            <p:txBody>
              <a:bodyPr lIns="288000" tIns="144000" rIns="144000" bIns="144000" anchor="ctr"/>
              <a:lstStyle/>
              <a:p>
                <a:pPr defTabSz="801688" eaLnBrk="0" hangingPunct="0">
                  <a:lnSpc>
                    <a:spcPct val="85000"/>
                  </a:lnSpc>
                </a:pPr>
                <a:r>
                  <a:rPr lang="es-ES_tradnl" sz="1400" b="1" dirty="0">
                    <a:solidFill>
                      <a:srgbClr val="FFFFFF"/>
                    </a:solidFill>
                    <a:latin typeface="Arial Narrow" charset="0"/>
                    <a:ea typeface="Arial Narrow" charset="0"/>
                    <a:cs typeface="Arial Narrow" charset="0"/>
                  </a:rPr>
                  <a:t>RECOPILACIÓN DE INFORMACIÓN</a:t>
                </a:r>
              </a:p>
            </p:txBody>
          </p:sp>
          <p:sp>
            <p:nvSpPr>
              <p:cNvPr id="33" name="Arrow 5">
                <a:extLst>
                  <a:ext uri="{FF2B5EF4-FFF2-40B4-BE49-F238E27FC236}">
                    <a16:creationId xmlns:a16="http://schemas.microsoft.com/office/drawing/2014/main" xmlns="" id="{3C4B4FD4-A7DB-4438-8217-8E4BBFAE9BA0}"/>
                  </a:ext>
                </a:extLst>
              </p:cNvPr>
              <p:cNvSpPr>
                <a:spLocks noChangeArrowheads="1"/>
              </p:cNvSpPr>
              <p:nvPr/>
            </p:nvSpPr>
            <p:spPr bwMode="gray">
              <a:xfrm>
                <a:off x="4184703" y="3309419"/>
                <a:ext cx="3835129" cy="703563"/>
              </a:xfrm>
              <a:prstGeom prst="chevron">
                <a:avLst>
                  <a:gd name="adj" fmla="val 35094"/>
                </a:avLst>
              </a:prstGeom>
              <a:solidFill>
                <a:schemeClr val="accent1">
                  <a:lumMod val="50000"/>
                </a:schemeClr>
              </a:solidFill>
              <a:ln w="12700">
                <a:noFill/>
                <a:miter lim="800000"/>
                <a:headEnd/>
                <a:tailEnd/>
              </a:ln>
              <a:effectLst/>
            </p:spPr>
            <p:txBody>
              <a:bodyPr lIns="180000" tIns="144000" rIns="0" bIns="144000" anchor="ctr"/>
              <a:lstStyle/>
              <a:p>
                <a:pPr defTabSz="801688" eaLnBrk="0" hangingPunct="0">
                  <a:lnSpc>
                    <a:spcPct val="85000"/>
                  </a:lnSpc>
                </a:pPr>
                <a:r>
                  <a:rPr lang="es-ES_tradnl" sz="1400" b="1" dirty="0">
                    <a:solidFill>
                      <a:srgbClr val="FFFFFF"/>
                    </a:solidFill>
                    <a:latin typeface="Arial Narrow" charset="0"/>
                    <a:ea typeface="Arial Narrow" charset="0"/>
                    <a:cs typeface="Arial Narrow" charset="0"/>
                  </a:rPr>
                  <a:t>CREACIÓN DE LA CADENA DE CONFIANZA</a:t>
                </a:r>
              </a:p>
            </p:txBody>
          </p:sp>
          <p:sp>
            <p:nvSpPr>
              <p:cNvPr id="34" name="Arrow 6">
                <a:extLst>
                  <a:ext uri="{FF2B5EF4-FFF2-40B4-BE49-F238E27FC236}">
                    <a16:creationId xmlns:a16="http://schemas.microsoft.com/office/drawing/2014/main" xmlns="" id="{94D90B7D-549E-4684-B132-5E385AD4C803}"/>
                  </a:ext>
                </a:extLst>
              </p:cNvPr>
              <p:cNvSpPr>
                <a:spLocks noChangeArrowheads="1"/>
              </p:cNvSpPr>
              <p:nvPr/>
            </p:nvSpPr>
            <p:spPr bwMode="gray">
              <a:xfrm>
                <a:off x="7951709" y="3309419"/>
                <a:ext cx="3637235" cy="703563"/>
              </a:xfrm>
              <a:prstGeom prst="chevron">
                <a:avLst>
                  <a:gd name="adj" fmla="val 35094"/>
                </a:avLst>
              </a:prstGeom>
              <a:solidFill>
                <a:schemeClr val="tx2">
                  <a:lumMod val="75000"/>
                </a:schemeClr>
              </a:solidFill>
              <a:ln w="12700">
                <a:noFill/>
                <a:miter lim="800000"/>
                <a:headEnd/>
                <a:tailEnd/>
              </a:ln>
              <a:effectLst/>
            </p:spPr>
            <p:txBody>
              <a:bodyPr lIns="288000" tIns="144000" rIns="144000" bIns="144000" anchor="ctr"/>
              <a:lstStyle/>
              <a:p>
                <a:pPr defTabSz="801688" eaLnBrk="0" hangingPunct="0">
                  <a:lnSpc>
                    <a:spcPct val="85000"/>
                  </a:lnSpc>
                </a:pPr>
                <a:r>
                  <a:rPr lang="es-ES_tradnl" sz="1400" b="1" dirty="0">
                    <a:solidFill>
                      <a:srgbClr val="FFFFFF"/>
                    </a:solidFill>
                    <a:latin typeface="Arial Narrow" charset="0"/>
                    <a:ea typeface="Arial Narrow" charset="0"/>
                    <a:cs typeface="Arial Narrow" charset="0"/>
                  </a:rPr>
                  <a:t>ENGAÑO</a:t>
                </a:r>
              </a:p>
            </p:txBody>
          </p:sp>
        </p:grpSp>
      </p:grpSp>
      <p:grpSp>
        <p:nvGrpSpPr>
          <p:cNvPr id="35" name="Label 1">
            <a:extLst>
              <a:ext uri="{FF2B5EF4-FFF2-40B4-BE49-F238E27FC236}">
                <a16:creationId xmlns:a16="http://schemas.microsoft.com/office/drawing/2014/main" xmlns="" id="{6D992577-65B4-4CA6-A8A4-8B87633343D3}"/>
              </a:ext>
            </a:extLst>
          </p:cNvPr>
          <p:cNvGrpSpPr/>
          <p:nvPr/>
        </p:nvGrpSpPr>
        <p:grpSpPr>
          <a:xfrm>
            <a:off x="4178787" y="1875261"/>
            <a:ext cx="3578125" cy="1620001"/>
            <a:chOff x="2387288" y="1875261"/>
            <a:chExt cx="1816492" cy="1620001"/>
          </a:xfrm>
        </p:grpSpPr>
        <p:sp>
          <p:nvSpPr>
            <p:cNvPr id="36" name="Line">
              <a:extLst>
                <a:ext uri="{FF2B5EF4-FFF2-40B4-BE49-F238E27FC236}">
                  <a16:creationId xmlns:a16="http://schemas.microsoft.com/office/drawing/2014/main" xmlns="" id="{6220B2A2-B7D5-4F0A-956D-8460915CDD18}"/>
                </a:ext>
              </a:extLst>
            </p:cNvPr>
            <p:cNvSpPr>
              <a:spLocks noChangeShapeType="1"/>
            </p:cNvSpPr>
            <p:nvPr/>
          </p:nvSpPr>
          <p:spPr bwMode="gray">
            <a:xfrm flipV="1">
              <a:off x="2387288" y="1875261"/>
              <a:ext cx="0" cy="1067300"/>
            </a:xfrm>
            <a:prstGeom prst="line">
              <a:avLst/>
            </a:prstGeom>
            <a:noFill/>
            <a:ln w="19050">
              <a:solidFill>
                <a:schemeClr val="bg1">
                  <a:lumMod val="75000"/>
                </a:schemeClr>
              </a:solidFill>
              <a:prstDash val="sysDot"/>
              <a:round/>
              <a:headEnd/>
              <a:tailEnd/>
            </a:ln>
          </p:spPr>
          <p:txBody>
            <a:bodyPr lIns="0" tIns="0" rIns="0" bIns="0"/>
            <a:lstStyle/>
            <a:p>
              <a:endParaRPr lang="es-ES_tradnl" sz="1400" dirty="0">
                <a:latin typeface="Helvetica" charset="0"/>
                <a:ea typeface="Helvetica" charset="0"/>
                <a:cs typeface="Helvetica" charset="0"/>
              </a:endParaRPr>
            </a:p>
          </p:txBody>
        </p:sp>
        <p:sp>
          <p:nvSpPr>
            <p:cNvPr id="37" name="Text">
              <a:extLst>
                <a:ext uri="{FF2B5EF4-FFF2-40B4-BE49-F238E27FC236}">
                  <a16:creationId xmlns:a16="http://schemas.microsoft.com/office/drawing/2014/main" xmlns="" id="{056F88C3-C432-4AD4-A2C4-D947946861D8}"/>
                </a:ext>
              </a:extLst>
            </p:cNvPr>
            <p:cNvSpPr txBox="1"/>
            <p:nvPr/>
          </p:nvSpPr>
          <p:spPr bwMode="gray">
            <a:xfrm>
              <a:off x="2475780" y="1875262"/>
              <a:ext cx="1728000" cy="1620000"/>
            </a:xfrm>
            <a:prstGeom prst="rect">
              <a:avLst/>
            </a:prstGeom>
            <a:noFill/>
          </p:spPr>
          <p:txBody>
            <a:bodyPr wrap="square" lIns="108000" tIns="0" rIns="0" bIns="0" rtlCol="0">
              <a:noAutofit/>
            </a:bodyPr>
            <a:lstStyle/>
            <a:p>
              <a:pPr>
                <a:lnSpc>
                  <a:spcPct val="90000"/>
                </a:lnSpc>
                <a:spcAft>
                  <a:spcPts val="1000"/>
                </a:spcAft>
              </a:pPr>
              <a:r>
                <a:rPr lang="es-ES_tradnl" sz="1200" dirty="0">
                  <a:latin typeface="Helvetica" charset="0"/>
                  <a:ea typeface="Helvetica" charset="0"/>
                  <a:cs typeface="Helvetica" charset="0"/>
                </a:rPr>
                <a:t>Paso a paso van identificando a las personas clave, y van estableciendo contacto con ellas, utilizando las referencias de las personas con las que han hablado previamente con cualquier pretexto.</a:t>
              </a:r>
            </a:p>
          </p:txBody>
        </p:sp>
      </p:grpSp>
      <p:grpSp>
        <p:nvGrpSpPr>
          <p:cNvPr id="41" name="Label 3">
            <a:extLst>
              <a:ext uri="{FF2B5EF4-FFF2-40B4-BE49-F238E27FC236}">
                <a16:creationId xmlns:a16="http://schemas.microsoft.com/office/drawing/2014/main" xmlns="" id="{9A55BB84-CFD0-49D9-A7B2-B591E3743024}"/>
              </a:ext>
            </a:extLst>
          </p:cNvPr>
          <p:cNvGrpSpPr/>
          <p:nvPr/>
        </p:nvGrpSpPr>
        <p:grpSpPr>
          <a:xfrm>
            <a:off x="7975517" y="1857055"/>
            <a:ext cx="3797200" cy="1620001"/>
            <a:chOff x="4314758" y="1857055"/>
            <a:chExt cx="1927709" cy="1620001"/>
          </a:xfrm>
        </p:grpSpPr>
        <p:sp>
          <p:nvSpPr>
            <p:cNvPr id="42" name="Line">
              <a:extLst>
                <a:ext uri="{FF2B5EF4-FFF2-40B4-BE49-F238E27FC236}">
                  <a16:creationId xmlns:a16="http://schemas.microsoft.com/office/drawing/2014/main" xmlns="" id="{7BA64ACF-0E4A-41D8-9F1D-EFED433DC031}"/>
                </a:ext>
              </a:extLst>
            </p:cNvPr>
            <p:cNvSpPr>
              <a:spLocks noChangeShapeType="1"/>
            </p:cNvSpPr>
            <p:nvPr/>
          </p:nvSpPr>
          <p:spPr bwMode="gray">
            <a:xfrm flipV="1">
              <a:off x="4314758" y="1857055"/>
              <a:ext cx="0" cy="1067300"/>
            </a:xfrm>
            <a:prstGeom prst="line">
              <a:avLst/>
            </a:prstGeom>
            <a:noFill/>
            <a:ln w="19050">
              <a:solidFill>
                <a:schemeClr val="bg1">
                  <a:lumMod val="75000"/>
                </a:schemeClr>
              </a:solidFill>
              <a:prstDash val="sysDot"/>
              <a:round/>
              <a:headEnd/>
              <a:tailEnd/>
            </a:ln>
          </p:spPr>
          <p:txBody>
            <a:bodyPr lIns="0" tIns="0" rIns="0" bIns="0"/>
            <a:lstStyle/>
            <a:p>
              <a:endParaRPr lang="es-ES_tradnl" sz="1400" dirty="0">
                <a:latin typeface="Helvetica" charset="0"/>
                <a:ea typeface="Helvetica" charset="0"/>
                <a:cs typeface="Helvetica" charset="0"/>
              </a:endParaRPr>
            </a:p>
          </p:txBody>
        </p:sp>
        <p:sp>
          <p:nvSpPr>
            <p:cNvPr id="43" name="Text">
              <a:extLst>
                <a:ext uri="{FF2B5EF4-FFF2-40B4-BE49-F238E27FC236}">
                  <a16:creationId xmlns:a16="http://schemas.microsoft.com/office/drawing/2014/main" xmlns="" id="{E27C1725-3B10-458C-AE1F-6DCDACC5413B}"/>
                </a:ext>
              </a:extLst>
            </p:cNvPr>
            <p:cNvSpPr txBox="1"/>
            <p:nvPr/>
          </p:nvSpPr>
          <p:spPr bwMode="gray">
            <a:xfrm>
              <a:off x="4403250" y="1857056"/>
              <a:ext cx="1839217" cy="1620000"/>
            </a:xfrm>
            <a:prstGeom prst="rect">
              <a:avLst/>
            </a:prstGeom>
            <a:noFill/>
          </p:spPr>
          <p:txBody>
            <a:bodyPr wrap="square" lIns="108000" tIns="0" rIns="0" bIns="0" rtlCol="0">
              <a:noAutofit/>
            </a:bodyPr>
            <a:lstStyle/>
            <a:p>
              <a:pPr>
                <a:lnSpc>
                  <a:spcPct val="90000"/>
                </a:lnSpc>
                <a:spcAft>
                  <a:spcPts val="1000"/>
                </a:spcAft>
              </a:pPr>
              <a:r>
                <a:rPr lang="es-ES_tradnl" sz="1200" dirty="0">
                  <a:latin typeface="Helvetica" charset="0"/>
                  <a:ea typeface="Helvetica" charset="0"/>
                  <a:cs typeface="Helvetica" charset="0"/>
                </a:rPr>
                <a:t>Una vez establecida la cadena de confianza se llega a la víctima con toda la información necesaria para convencerla de que está hablando con un directivo de la empresa.</a:t>
              </a:r>
            </a:p>
          </p:txBody>
        </p:sp>
      </p:grpSp>
      <p:sp>
        <p:nvSpPr>
          <p:cNvPr id="21" name="Line">
            <a:extLst>
              <a:ext uri="{FF2B5EF4-FFF2-40B4-BE49-F238E27FC236}">
                <a16:creationId xmlns:a16="http://schemas.microsoft.com/office/drawing/2014/main" xmlns="" id="{48B9BFB4-0845-4C71-BEBD-986B36F087D5}"/>
              </a:ext>
            </a:extLst>
          </p:cNvPr>
          <p:cNvSpPr>
            <a:spLocks noChangeShapeType="1"/>
          </p:cNvSpPr>
          <p:nvPr/>
        </p:nvSpPr>
        <p:spPr bwMode="gray">
          <a:xfrm flipV="1">
            <a:off x="779933" y="4494362"/>
            <a:ext cx="0" cy="1316038"/>
          </a:xfrm>
          <a:prstGeom prst="line">
            <a:avLst/>
          </a:prstGeom>
          <a:noFill/>
          <a:ln w="19050">
            <a:solidFill>
              <a:schemeClr val="bg1">
                <a:lumMod val="75000"/>
              </a:schemeClr>
            </a:solidFill>
            <a:prstDash val="sysDot"/>
            <a:round/>
            <a:headEnd/>
            <a:tailEnd/>
          </a:ln>
        </p:spPr>
        <p:txBody>
          <a:bodyPr lIns="0" tIns="0" rIns="0" bIns="0"/>
          <a:lstStyle/>
          <a:p>
            <a:endParaRPr lang="es-ES_tradnl" sz="1600" dirty="0">
              <a:latin typeface="Helvetica" charset="0"/>
              <a:ea typeface="Helvetica" charset="0"/>
              <a:cs typeface="Helvetica" charset="0"/>
            </a:endParaRPr>
          </a:p>
        </p:txBody>
      </p:sp>
      <p:sp>
        <p:nvSpPr>
          <p:cNvPr id="22" name="Text">
            <a:extLst>
              <a:ext uri="{FF2B5EF4-FFF2-40B4-BE49-F238E27FC236}">
                <a16:creationId xmlns:a16="http://schemas.microsoft.com/office/drawing/2014/main" xmlns="" id="{77EF72B5-3160-401B-A493-C5FF07563541}"/>
              </a:ext>
            </a:extLst>
          </p:cNvPr>
          <p:cNvSpPr txBox="1"/>
          <p:nvPr/>
        </p:nvSpPr>
        <p:spPr bwMode="gray">
          <a:xfrm>
            <a:off x="954244" y="4480560"/>
            <a:ext cx="3025951" cy="1451758"/>
          </a:xfrm>
          <a:prstGeom prst="rect">
            <a:avLst/>
          </a:prstGeom>
          <a:noFill/>
        </p:spPr>
        <p:txBody>
          <a:bodyPr wrap="square" lIns="108000" tIns="0" rIns="0" bIns="0" rtlCol="0" anchor="t">
            <a:noAutofit/>
          </a:bodyPr>
          <a:lstStyle/>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Formato de los mails</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Rutinas de comportamiento</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Datos de contacto</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Organigrama de la empresa</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Medidas de seguridad</a:t>
            </a:r>
          </a:p>
        </p:txBody>
      </p:sp>
      <p:sp>
        <p:nvSpPr>
          <p:cNvPr id="23" name="Line">
            <a:extLst>
              <a:ext uri="{FF2B5EF4-FFF2-40B4-BE49-F238E27FC236}">
                <a16:creationId xmlns:a16="http://schemas.microsoft.com/office/drawing/2014/main" xmlns="" id="{48B9BFB4-0845-4C71-BEBD-986B36F087D5}"/>
              </a:ext>
            </a:extLst>
          </p:cNvPr>
          <p:cNvSpPr>
            <a:spLocks noChangeShapeType="1"/>
          </p:cNvSpPr>
          <p:nvPr/>
        </p:nvSpPr>
        <p:spPr bwMode="gray">
          <a:xfrm flipV="1">
            <a:off x="4154505" y="4494362"/>
            <a:ext cx="0" cy="1316038"/>
          </a:xfrm>
          <a:prstGeom prst="line">
            <a:avLst/>
          </a:prstGeom>
          <a:noFill/>
          <a:ln w="19050">
            <a:solidFill>
              <a:schemeClr val="bg1">
                <a:lumMod val="75000"/>
              </a:schemeClr>
            </a:solidFill>
            <a:prstDash val="sysDot"/>
            <a:round/>
            <a:headEnd/>
            <a:tailEnd/>
          </a:ln>
        </p:spPr>
        <p:txBody>
          <a:bodyPr lIns="0" tIns="0" rIns="0" bIns="0"/>
          <a:lstStyle/>
          <a:p>
            <a:endParaRPr lang="es-ES_tradnl" sz="1600" dirty="0">
              <a:latin typeface="Helvetica" charset="0"/>
              <a:ea typeface="Helvetica" charset="0"/>
              <a:cs typeface="Helvetica" charset="0"/>
            </a:endParaRPr>
          </a:p>
        </p:txBody>
      </p:sp>
      <p:sp>
        <p:nvSpPr>
          <p:cNvPr id="25" name="Line">
            <a:extLst>
              <a:ext uri="{FF2B5EF4-FFF2-40B4-BE49-F238E27FC236}">
                <a16:creationId xmlns:a16="http://schemas.microsoft.com/office/drawing/2014/main" xmlns="" id="{48B9BFB4-0845-4C71-BEBD-986B36F087D5}"/>
              </a:ext>
            </a:extLst>
          </p:cNvPr>
          <p:cNvSpPr>
            <a:spLocks noChangeShapeType="1"/>
          </p:cNvSpPr>
          <p:nvPr/>
        </p:nvSpPr>
        <p:spPr bwMode="gray">
          <a:xfrm flipV="1">
            <a:off x="7975516" y="4494360"/>
            <a:ext cx="0" cy="1316038"/>
          </a:xfrm>
          <a:prstGeom prst="line">
            <a:avLst/>
          </a:prstGeom>
          <a:noFill/>
          <a:ln w="19050">
            <a:solidFill>
              <a:schemeClr val="bg1">
                <a:lumMod val="75000"/>
              </a:schemeClr>
            </a:solidFill>
            <a:prstDash val="sysDot"/>
            <a:round/>
            <a:headEnd/>
            <a:tailEnd/>
          </a:ln>
        </p:spPr>
        <p:txBody>
          <a:bodyPr lIns="0" tIns="0" rIns="0" bIns="0"/>
          <a:lstStyle/>
          <a:p>
            <a:endParaRPr lang="es-ES_tradnl" sz="1600" dirty="0">
              <a:latin typeface="Helvetica" charset="0"/>
              <a:ea typeface="Helvetica" charset="0"/>
              <a:cs typeface="Helvetica" charset="0"/>
            </a:endParaRPr>
          </a:p>
        </p:txBody>
      </p:sp>
      <p:grpSp>
        <p:nvGrpSpPr>
          <p:cNvPr id="31" name="Label 1">
            <a:extLst>
              <a:ext uri="{FF2B5EF4-FFF2-40B4-BE49-F238E27FC236}">
                <a16:creationId xmlns:a16="http://schemas.microsoft.com/office/drawing/2014/main" xmlns="" id="{6D992577-65B4-4CA6-A8A4-8B87633343D3}"/>
              </a:ext>
            </a:extLst>
          </p:cNvPr>
          <p:cNvGrpSpPr/>
          <p:nvPr/>
        </p:nvGrpSpPr>
        <p:grpSpPr>
          <a:xfrm>
            <a:off x="731454" y="1898148"/>
            <a:ext cx="3206742" cy="1620001"/>
            <a:chOff x="2387288" y="1875261"/>
            <a:chExt cx="1816492" cy="1620001"/>
          </a:xfrm>
        </p:grpSpPr>
        <p:sp>
          <p:nvSpPr>
            <p:cNvPr id="38" name="Line">
              <a:extLst>
                <a:ext uri="{FF2B5EF4-FFF2-40B4-BE49-F238E27FC236}">
                  <a16:creationId xmlns:a16="http://schemas.microsoft.com/office/drawing/2014/main" xmlns="" id="{6220B2A2-B7D5-4F0A-956D-8460915CDD18}"/>
                </a:ext>
              </a:extLst>
            </p:cNvPr>
            <p:cNvSpPr>
              <a:spLocks noChangeShapeType="1"/>
            </p:cNvSpPr>
            <p:nvPr/>
          </p:nvSpPr>
          <p:spPr bwMode="gray">
            <a:xfrm flipV="1">
              <a:off x="2387288" y="1875261"/>
              <a:ext cx="0" cy="1067300"/>
            </a:xfrm>
            <a:prstGeom prst="line">
              <a:avLst/>
            </a:prstGeom>
            <a:noFill/>
            <a:ln w="19050">
              <a:solidFill>
                <a:schemeClr val="bg1">
                  <a:lumMod val="75000"/>
                </a:schemeClr>
              </a:solidFill>
              <a:prstDash val="sysDot"/>
              <a:round/>
              <a:headEnd/>
              <a:tailEnd/>
            </a:ln>
          </p:spPr>
          <p:txBody>
            <a:bodyPr lIns="0" tIns="0" rIns="0" bIns="0"/>
            <a:lstStyle/>
            <a:p>
              <a:endParaRPr lang="es-ES_tradnl" sz="1400" dirty="0">
                <a:latin typeface="Helvetica" charset="0"/>
                <a:ea typeface="Helvetica" charset="0"/>
                <a:cs typeface="Helvetica" charset="0"/>
              </a:endParaRPr>
            </a:p>
          </p:txBody>
        </p:sp>
        <p:sp>
          <p:nvSpPr>
            <p:cNvPr id="39" name="Text">
              <a:extLst>
                <a:ext uri="{FF2B5EF4-FFF2-40B4-BE49-F238E27FC236}">
                  <a16:creationId xmlns:a16="http://schemas.microsoft.com/office/drawing/2014/main" xmlns="" id="{056F88C3-C432-4AD4-A2C4-D947946861D8}"/>
                </a:ext>
              </a:extLst>
            </p:cNvPr>
            <p:cNvSpPr txBox="1"/>
            <p:nvPr/>
          </p:nvSpPr>
          <p:spPr bwMode="gray">
            <a:xfrm>
              <a:off x="2475780" y="1875262"/>
              <a:ext cx="1728000" cy="1620000"/>
            </a:xfrm>
            <a:prstGeom prst="rect">
              <a:avLst/>
            </a:prstGeom>
            <a:noFill/>
          </p:spPr>
          <p:txBody>
            <a:bodyPr wrap="square" lIns="108000" tIns="0" rIns="0" bIns="0" rtlCol="0">
              <a:noAutofit/>
            </a:bodyPr>
            <a:lstStyle/>
            <a:p>
              <a:pPr>
                <a:lnSpc>
                  <a:spcPct val="90000"/>
                </a:lnSpc>
                <a:spcAft>
                  <a:spcPts val="1000"/>
                </a:spcAft>
              </a:pPr>
              <a:r>
                <a:rPr lang="es-ES_tradnl" sz="1200" dirty="0">
                  <a:latin typeface="Helvetica" charset="0"/>
                  <a:ea typeface="Helvetica" charset="0"/>
                  <a:cs typeface="Helvetica" charset="0"/>
                </a:rPr>
                <a:t>Los ciberdelincuentes pueden estar meses investigando una empresa o a una persona</a:t>
              </a:r>
            </a:p>
          </p:txBody>
        </p:sp>
      </p:grpSp>
      <p:sp>
        <p:nvSpPr>
          <p:cNvPr id="40" name="Text">
            <a:extLst>
              <a:ext uri="{FF2B5EF4-FFF2-40B4-BE49-F238E27FC236}">
                <a16:creationId xmlns:a16="http://schemas.microsoft.com/office/drawing/2014/main" xmlns="" id="{77EF72B5-3160-401B-A493-C5FF07563541}"/>
              </a:ext>
            </a:extLst>
          </p:cNvPr>
          <p:cNvSpPr txBox="1"/>
          <p:nvPr/>
        </p:nvSpPr>
        <p:spPr bwMode="gray">
          <a:xfrm>
            <a:off x="4328816" y="4480560"/>
            <a:ext cx="3025951" cy="1451758"/>
          </a:xfrm>
          <a:prstGeom prst="rect">
            <a:avLst/>
          </a:prstGeom>
          <a:noFill/>
        </p:spPr>
        <p:txBody>
          <a:bodyPr wrap="square" lIns="108000" tIns="0" rIns="0" bIns="0" rtlCol="0" anchor="t">
            <a:noAutofit/>
          </a:bodyPr>
          <a:lstStyle/>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Secretarias de dirección</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Comerciales</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Contables</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Compras</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Directivos clave</a:t>
            </a:r>
          </a:p>
        </p:txBody>
      </p:sp>
      <p:sp>
        <p:nvSpPr>
          <p:cNvPr id="44" name="Text">
            <a:extLst>
              <a:ext uri="{FF2B5EF4-FFF2-40B4-BE49-F238E27FC236}">
                <a16:creationId xmlns:a16="http://schemas.microsoft.com/office/drawing/2014/main" xmlns="" id="{77EF72B5-3160-401B-A493-C5FF07563541}"/>
              </a:ext>
            </a:extLst>
          </p:cNvPr>
          <p:cNvSpPr txBox="1"/>
          <p:nvPr/>
        </p:nvSpPr>
        <p:spPr bwMode="gray">
          <a:xfrm>
            <a:off x="8149828" y="4494360"/>
            <a:ext cx="3025951" cy="1451758"/>
          </a:xfrm>
          <a:prstGeom prst="rect">
            <a:avLst/>
          </a:prstGeom>
          <a:noFill/>
        </p:spPr>
        <p:txBody>
          <a:bodyPr wrap="square" lIns="108000" tIns="0" rIns="0" bIns="0" rtlCol="0" anchor="t">
            <a:noAutofit/>
          </a:bodyPr>
          <a:lstStyle/>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Suplantación de identidad</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Solicitud de transferencia</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Solicitud de información</a:t>
            </a:r>
          </a:p>
          <a:p>
            <a:pPr marL="342900" indent="-342900">
              <a:lnSpc>
                <a:spcPct val="90000"/>
              </a:lnSpc>
              <a:spcAft>
                <a:spcPts val="1000"/>
              </a:spcAft>
              <a:buFont typeface="AppleSymbols" charset="0"/>
              <a:buChar char="☐"/>
            </a:pPr>
            <a:r>
              <a:rPr lang="es-ES_tradnl" sz="1400" dirty="0">
                <a:latin typeface="Helvetica" charset="0"/>
                <a:ea typeface="Helvetica" charset="0"/>
                <a:cs typeface="Helvetica" charset="0"/>
              </a:rPr>
              <a:t>Solicitud de claves</a:t>
            </a:r>
          </a:p>
        </p:txBody>
      </p:sp>
    </p:spTree>
    <p:extLst>
      <p:ext uri="{BB962C8B-B14F-4D97-AF65-F5344CB8AC3E}">
        <p14:creationId xmlns:p14="http://schemas.microsoft.com/office/powerpoint/2010/main" val="1002212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7EA9ED65-7056-3A46-BB71-03A146D95B69}"/>
              </a:ext>
            </a:extLst>
          </p:cNvPr>
          <p:cNvPicPr>
            <a:picLocks noChangeAspect="1"/>
          </p:cNvPicPr>
          <p:nvPr/>
        </p:nvPicPr>
        <p:blipFill>
          <a:blip r:embed="rId2"/>
          <a:stretch>
            <a:fillRect/>
          </a:stretch>
        </p:blipFill>
        <p:spPr>
          <a:xfrm>
            <a:off x="614014" y="2010926"/>
            <a:ext cx="6369771" cy="1273954"/>
          </a:xfrm>
          <a:prstGeom prst="rect">
            <a:avLst/>
          </a:prstGeom>
        </p:spPr>
      </p:pic>
      <p:sp>
        <p:nvSpPr>
          <p:cNvPr id="4" name="Rectángulo 3">
            <a:extLst>
              <a:ext uri="{FF2B5EF4-FFF2-40B4-BE49-F238E27FC236}">
                <a16:creationId xmlns:a16="http://schemas.microsoft.com/office/drawing/2014/main" xmlns="" id="{81976484-5970-0040-AF32-244A4DA20185}"/>
              </a:ext>
            </a:extLst>
          </p:cNvPr>
          <p:cNvSpPr/>
          <p:nvPr/>
        </p:nvSpPr>
        <p:spPr>
          <a:xfrm>
            <a:off x="516754" y="754392"/>
            <a:ext cx="10498822" cy="461605"/>
          </a:xfrm>
          <a:prstGeom prst="rect">
            <a:avLst/>
          </a:prstGeom>
        </p:spPr>
        <p:txBody>
          <a:bodyPr wrap="square">
            <a:spAutoFit/>
          </a:bodyPr>
          <a:lstStyle/>
          <a:p>
            <a:r>
              <a:rPr lang="es-ES" sz="2400" b="1" dirty="0">
                <a:latin typeface="Arial" panose="020B0604020202020204" pitchFamily="34" charset="0"/>
                <a:cs typeface="Arial" panose="020B0604020202020204" pitchFamily="34" charset="0"/>
              </a:rPr>
              <a:t>Tipología de las brechas de seguridad notificadas a la AEPD</a:t>
            </a:r>
          </a:p>
        </p:txBody>
      </p:sp>
    </p:spTree>
    <p:extLst>
      <p:ext uri="{BB962C8B-B14F-4D97-AF65-F5344CB8AC3E}">
        <p14:creationId xmlns:p14="http://schemas.microsoft.com/office/powerpoint/2010/main" val="26213780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a:blip r:embed="rId2"/>
          <a:stretch>
            <a:fillRect/>
          </a:stretch>
        </p:blipFill>
        <p:spPr>
          <a:xfrm>
            <a:off x="10049770" y="6010748"/>
            <a:ext cx="1701800" cy="673100"/>
          </a:xfrm>
          <a:prstGeom prst="rect">
            <a:avLst/>
          </a:prstGeom>
        </p:spPr>
      </p:pic>
      <p:pic>
        <p:nvPicPr>
          <p:cNvPr id="8" name="Imagen 7"/>
          <p:cNvPicPr>
            <a:picLocks noChangeAspect="1"/>
          </p:cNvPicPr>
          <p:nvPr/>
        </p:nvPicPr>
        <p:blipFill>
          <a:blip r:embed="rId3"/>
          <a:stretch>
            <a:fillRect/>
          </a:stretch>
        </p:blipFill>
        <p:spPr>
          <a:xfrm>
            <a:off x="953311" y="0"/>
            <a:ext cx="10281651" cy="6858000"/>
          </a:xfrm>
          <a:prstGeom prst="rect">
            <a:avLst/>
          </a:prstGeom>
        </p:spPr>
      </p:pic>
      <p:sp>
        <p:nvSpPr>
          <p:cNvPr id="11" name="CuadroTexto 10"/>
          <p:cNvSpPr txBox="1"/>
          <p:nvPr/>
        </p:nvSpPr>
        <p:spPr>
          <a:xfrm>
            <a:off x="5413168" y="1478194"/>
            <a:ext cx="1138136" cy="252919"/>
          </a:xfrm>
          <a:prstGeom prst="rect">
            <a:avLst/>
          </a:prstGeom>
          <a:noFill/>
        </p:spPr>
        <p:txBody>
          <a:bodyPr wrap="square" lIns="0" tIns="0" rIns="0" bIns="0" rtlCol="0">
            <a:noAutofit/>
          </a:bodyPr>
          <a:lstStyle/>
          <a:p>
            <a:pPr algn="ctr">
              <a:lnSpc>
                <a:spcPct val="90000"/>
              </a:lnSpc>
              <a:spcAft>
                <a:spcPts val="1000"/>
              </a:spcAft>
            </a:pPr>
            <a:r>
              <a:rPr lang="es-ES_tradnl" sz="1600" b="1" dirty="0">
                <a:latin typeface="Arial" charset="0"/>
                <a:ea typeface="Arial" charset="0"/>
                <a:cs typeface="Arial" charset="0"/>
              </a:rPr>
              <a:t>INOCUO</a:t>
            </a:r>
          </a:p>
        </p:txBody>
      </p:sp>
      <p:sp>
        <p:nvSpPr>
          <p:cNvPr id="45" name="CuadroTexto 44"/>
          <p:cNvSpPr txBox="1"/>
          <p:nvPr/>
        </p:nvSpPr>
        <p:spPr>
          <a:xfrm>
            <a:off x="5164428" y="342707"/>
            <a:ext cx="1635617" cy="262600"/>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IRRELEVANTE</a:t>
            </a:r>
            <a:endParaRPr lang="es-ES_tradnl" sz="1600" b="1" dirty="0">
              <a:latin typeface="Arial" charset="0"/>
              <a:ea typeface="Arial" charset="0"/>
              <a:cs typeface="Arial" charset="0"/>
            </a:endParaRPr>
          </a:p>
        </p:txBody>
      </p:sp>
      <p:sp>
        <p:nvSpPr>
          <p:cNvPr id="46" name="CuadroTexto 45"/>
          <p:cNvSpPr txBox="1"/>
          <p:nvPr/>
        </p:nvSpPr>
        <p:spPr>
          <a:xfrm>
            <a:off x="8716851" y="342707"/>
            <a:ext cx="1635617" cy="262600"/>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IRRELEVANTE</a:t>
            </a:r>
            <a:endParaRPr lang="es-ES_tradnl" sz="1600" b="1" dirty="0">
              <a:latin typeface="Arial" charset="0"/>
              <a:ea typeface="Arial" charset="0"/>
              <a:cs typeface="Arial" charset="0"/>
            </a:endParaRPr>
          </a:p>
        </p:txBody>
      </p:sp>
      <p:sp>
        <p:nvSpPr>
          <p:cNvPr id="47" name="CuadroTexto 46"/>
          <p:cNvSpPr txBox="1"/>
          <p:nvPr/>
        </p:nvSpPr>
        <p:spPr>
          <a:xfrm>
            <a:off x="6929560" y="5460642"/>
            <a:ext cx="1635617" cy="262600"/>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IRRELEVANTE</a:t>
            </a:r>
            <a:endParaRPr lang="es-ES_tradnl" sz="1600" b="1" dirty="0">
              <a:latin typeface="Arial" charset="0"/>
              <a:ea typeface="Arial" charset="0"/>
              <a:cs typeface="Arial" charset="0"/>
            </a:endParaRPr>
          </a:p>
        </p:txBody>
      </p:sp>
      <p:sp>
        <p:nvSpPr>
          <p:cNvPr id="48" name="CuadroTexto 47"/>
          <p:cNvSpPr txBox="1"/>
          <p:nvPr/>
        </p:nvSpPr>
        <p:spPr>
          <a:xfrm>
            <a:off x="6890198" y="1949871"/>
            <a:ext cx="1635617" cy="262600"/>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IRRELEVANTE</a:t>
            </a:r>
            <a:endParaRPr lang="es-ES_tradnl" sz="1600" b="1" dirty="0">
              <a:latin typeface="Arial" charset="0"/>
              <a:ea typeface="Arial" charset="0"/>
              <a:cs typeface="Arial" charset="0"/>
            </a:endParaRPr>
          </a:p>
        </p:txBody>
      </p:sp>
      <p:sp>
        <p:nvSpPr>
          <p:cNvPr id="49" name="CuadroTexto 48"/>
          <p:cNvSpPr txBox="1"/>
          <p:nvPr/>
        </p:nvSpPr>
        <p:spPr>
          <a:xfrm>
            <a:off x="1607712" y="3663309"/>
            <a:ext cx="1635617" cy="262600"/>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IRRELEVANTE</a:t>
            </a:r>
            <a:endParaRPr lang="es-ES_tradnl" sz="1600" b="1" dirty="0">
              <a:latin typeface="Arial" charset="0"/>
              <a:ea typeface="Arial" charset="0"/>
              <a:cs typeface="Arial" charset="0"/>
            </a:endParaRPr>
          </a:p>
        </p:txBody>
      </p:sp>
      <p:sp>
        <p:nvSpPr>
          <p:cNvPr id="50" name="CuadroTexto 49"/>
          <p:cNvSpPr txBox="1"/>
          <p:nvPr/>
        </p:nvSpPr>
        <p:spPr>
          <a:xfrm>
            <a:off x="8716850" y="3681370"/>
            <a:ext cx="1635617" cy="262600"/>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IRRELEVANTE</a:t>
            </a:r>
            <a:endParaRPr lang="es-ES_tradnl" sz="1600" b="1" dirty="0">
              <a:latin typeface="Arial" charset="0"/>
              <a:ea typeface="Arial" charset="0"/>
              <a:cs typeface="Arial" charset="0"/>
            </a:endParaRPr>
          </a:p>
        </p:txBody>
      </p:sp>
      <p:sp>
        <p:nvSpPr>
          <p:cNvPr id="51" name="CuadroTexto 50"/>
          <p:cNvSpPr txBox="1"/>
          <p:nvPr/>
        </p:nvSpPr>
        <p:spPr>
          <a:xfrm>
            <a:off x="3402283" y="5460642"/>
            <a:ext cx="1635617" cy="262600"/>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IRRELEVANTE</a:t>
            </a:r>
            <a:endParaRPr lang="es-ES_tradnl" sz="1600" b="1" dirty="0">
              <a:latin typeface="Arial" charset="0"/>
              <a:ea typeface="Arial" charset="0"/>
              <a:cs typeface="Arial" charset="0"/>
            </a:endParaRPr>
          </a:p>
        </p:txBody>
      </p:sp>
      <p:sp>
        <p:nvSpPr>
          <p:cNvPr id="52" name="CuadroTexto 51"/>
          <p:cNvSpPr txBox="1"/>
          <p:nvPr/>
        </p:nvSpPr>
        <p:spPr>
          <a:xfrm>
            <a:off x="1607711" y="342707"/>
            <a:ext cx="1635617" cy="262600"/>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IRRELEVANTE</a:t>
            </a:r>
            <a:endParaRPr lang="es-ES_tradnl" sz="1600" b="1" dirty="0">
              <a:latin typeface="Arial" charset="0"/>
              <a:ea typeface="Arial" charset="0"/>
              <a:cs typeface="Arial" charset="0"/>
            </a:endParaRPr>
          </a:p>
        </p:txBody>
      </p:sp>
      <p:sp>
        <p:nvSpPr>
          <p:cNvPr id="53" name="CuadroTexto 52"/>
          <p:cNvSpPr txBox="1"/>
          <p:nvPr/>
        </p:nvSpPr>
        <p:spPr>
          <a:xfrm>
            <a:off x="3425779" y="1949871"/>
            <a:ext cx="1635617" cy="262600"/>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IRRELEVANTE</a:t>
            </a:r>
            <a:endParaRPr lang="es-ES_tradnl" sz="1600" b="1" dirty="0">
              <a:latin typeface="Arial" charset="0"/>
              <a:ea typeface="Arial" charset="0"/>
              <a:cs typeface="Arial" charset="0"/>
            </a:endParaRPr>
          </a:p>
        </p:txBody>
      </p:sp>
      <p:sp>
        <p:nvSpPr>
          <p:cNvPr id="54" name="CuadroTexto 53"/>
          <p:cNvSpPr txBox="1"/>
          <p:nvPr/>
        </p:nvSpPr>
        <p:spPr>
          <a:xfrm>
            <a:off x="8965590" y="2521522"/>
            <a:ext cx="1138136" cy="252919"/>
          </a:xfrm>
          <a:prstGeom prst="rect">
            <a:avLst/>
          </a:prstGeom>
          <a:noFill/>
        </p:spPr>
        <p:txBody>
          <a:bodyPr wrap="square" lIns="0" tIns="0" rIns="0" bIns="0" rtlCol="0">
            <a:noAutofit/>
          </a:bodyPr>
          <a:lstStyle/>
          <a:p>
            <a:pPr algn="ctr">
              <a:lnSpc>
                <a:spcPct val="90000"/>
              </a:lnSpc>
              <a:spcAft>
                <a:spcPts val="1000"/>
              </a:spcAft>
            </a:pPr>
            <a:r>
              <a:rPr lang="es-ES_tradnl" sz="1600" b="1" dirty="0">
                <a:latin typeface="Arial" charset="0"/>
                <a:ea typeface="Arial" charset="0"/>
                <a:cs typeface="Arial" charset="0"/>
              </a:rPr>
              <a:t>INOCUO</a:t>
            </a:r>
          </a:p>
        </p:txBody>
      </p:sp>
      <p:sp>
        <p:nvSpPr>
          <p:cNvPr id="55" name="CuadroTexto 54"/>
          <p:cNvSpPr txBox="1"/>
          <p:nvPr/>
        </p:nvSpPr>
        <p:spPr>
          <a:xfrm>
            <a:off x="8965590" y="4923653"/>
            <a:ext cx="1138136" cy="252919"/>
          </a:xfrm>
          <a:prstGeom prst="rect">
            <a:avLst/>
          </a:prstGeom>
          <a:noFill/>
        </p:spPr>
        <p:txBody>
          <a:bodyPr wrap="square" lIns="0" tIns="0" rIns="0" bIns="0" rtlCol="0">
            <a:noAutofit/>
          </a:bodyPr>
          <a:lstStyle/>
          <a:p>
            <a:pPr algn="ctr">
              <a:lnSpc>
                <a:spcPct val="90000"/>
              </a:lnSpc>
              <a:spcAft>
                <a:spcPts val="1000"/>
              </a:spcAft>
            </a:pPr>
            <a:r>
              <a:rPr lang="es-ES_tradnl" sz="1600" b="1" dirty="0">
                <a:latin typeface="Arial" charset="0"/>
                <a:ea typeface="Arial" charset="0"/>
                <a:cs typeface="Arial" charset="0"/>
              </a:rPr>
              <a:t>INOCUO</a:t>
            </a:r>
          </a:p>
        </p:txBody>
      </p:sp>
      <p:sp>
        <p:nvSpPr>
          <p:cNvPr id="56" name="CuadroTexto 55"/>
          <p:cNvSpPr txBox="1"/>
          <p:nvPr/>
        </p:nvSpPr>
        <p:spPr>
          <a:xfrm>
            <a:off x="1856451" y="1478194"/>
            <a:ext cx="1138136" cy="252919"/>
          </a:xfrm>
          <a:prstGeom prst="rect">
            <a:avLst/>
          </a:prstGeom>
          <a:noFill/>
        </p:spPr>
        <p:txBody>
          <a:bodyPr wrap="square" lIns="0" tIns="0" rIns="0" bIns="0" rtlCol="0">
            <a:noAutofit/>
          </a:bodyPr>
          <a:lstStyle/>
          <a:p>
            <a:pPr algn="ctr">
              <a:lnSpc>
                <a:spcPct val="90000"/>
              </a:lnSpc>
              <a:spcAft>
                <a:spcPts val="1000"/>
              </a:spcAft>
            </a:pPr>
            <a:r>
              <a:rPr lang="es-ES_tradnl" sz="1600" b="1" dirty="0">
                <a:latin typeface="Arial" charset="0"/>
                <a:ea typeface="Arial" charset="0"/>
                <a:cs typeface="Arial" charset="0"/>
              </a:rPr>
              <a:t>INOCUO</a:t>
            </a:r>
          </a:p>
        </p:txBody>
      </p:sp>
      <p:sp>
        <p:nvSpPr>
          <p:cNvPr id="57" name="CuadroTexto 56"/>
          <p:cNvSpPr txBox="1"/>
          <p:nvPr/>
        </p:nvSpPr>
        <p:spPr>
          <a:xfrm>
            <a:off x="1856451" y="4923653"/>
            <a:ext cx="1138136" cy="252919"/>
          </a:xfrm>
          <a:prstGeom prst="rect">
            <a:avLst/>
          </a:prstGeom>
          <a:noFill/>
        </p:spPr>
        <p:txBody>
          <a:bodyPr wrap="square" lIns="0" tIns="0" rIns="0" bIns="0" rtlCol="0">
            <a:noAutofit/>
          </a:bodyPr>
          <a:lstStyle/>
          <a:p>
            <a:pPr algn="ctr">
              <a:lnSpc>
                <a:spcPct val="90000"/>
              </a:lnSpc>
              <a:spcAft>
                <a:spcPts val="1000"/>
              </a:spcAft>
            </a:pPr>
            <a:r>
              <a:rPr lang="es-ES_tradnl" sz="1600" b="1" dirty="0">
                <a:latin typeface="Arial" charset="0"/>
                <a:ea typeface="Arial" charset="0"/>
                <a:cs typeface="Arial" charset="0"/>
              </a:rPr>
              <a:t>INOCUO</a:t>
            </a:r>
          </a:p>
        </p:txBody>
      </p:sp>
      <p:sp>
        <p:nvSpPr>
          <p:cNvPr id="58" name="CuadroTexto 57"/>
          <p:cNvSpPr txBox="1"/>
          <p:nvPr/>
        </p:nvSpPr>
        <p:spPr>
          <a:xfrm>
            <a:off x="3651023" y="3176081"/>
            <a:ext cx="1138136" cy="252919"/>
          </a:xfrm>
          <a:prstGeom prst="rect">
            <a:avLst/>
          </a:prstGeom>
          <a:noFill/>
        </p:spPr>
        <p:txBody>
          <a:bodyPr wrap="square" lIns="0" tIns="0" rIns="0" bIns="0" rtlCol="0">
            <a:noAutofit/>
          </a:bodyPr>
          <a:lstStyle/>
          <a:p>
            <a:pPr algn="ctr">
              <a:lnSpc>
                <a:spcPct val="90000"/>
              </a:lnSpc>
              <a:spcAft>
                <a:spcPts val="1000"/>
              </a:spcAft>
            </a:pPr>
            <a:r>
              <a:rPr lang="es-ES_tradnl" sz="1600" b="1" dirty="0">
                <a:latin typeface="Arial" charset="0"/>
                <a:ea typeface="Arial" charset="0"/>
                <a:cs typeface="Arial" charset="0"/>
              </a:rPr>
              <a:t>INOCUO</a:t>
            </a:r>
          </a:p>
        </p:txBody>
      </p:sp>
      <p:sp>
        <p:nvSpPr>
          <p:cNvPr id="59" name="CuadroTexto 58"/>
          <p:cNvSpPr txBox="1"/>
          <p:nvPr/>
        </p:nvSpPr>
        <p:spPr>
          <a:xfrm rot="20358544">
            <a:off x="5901017" y="4340599"/>
            <a:ext cx="1667393" cy="329103"/>
          </a:xfrm>
          <a:prstGeom prst="rect">
            <a:avLst/>
          </a:prstGeom>
          <a:noFill/>
        </p:spPr>
        <p:txBody>
          <a:bodyPr wrap="square" lIns="0" tIns="0" rIns="0" bIns="0" rtlCol="0">
            <a:noAutofit/>
          </a:bodyPr>
          <a:lstStyle/>
          <a:p>
            <a:pPr algn="ctr">
              <a:lnSpc>
                <a:spcPct val="90000"/>
              </a:lnSpc>
              <a:spcAft>
                <a:spcPts val="1000"/>
              </a:spcAft>
            </a:pPr>
            <a:r>
              <a:rPr lang="es-ES_tradnl" sz="1600" b="1">
                <a:latin typeface="Arial" charset="0"/>
                <a:ea typeface="Arial" charset="0"/>
                <a:cs typeface="Arial" charset="0"/>
              </a:rPr>
              <a:t>CONFIDENCIAL</a:t>
            </a:r>
            <a:endParaRPr lang="es-ES_tradnl" sz="1600" b="1" dirty="0">
              <a:latin typeface="Arial" charset="0"/>
              <a:ea typeface="Arial" charset="0"/>
              <a:cs typeface="Arial" charset="0"/>
            </a:endParaRPr>
          </a:p>
        </p:txBody>
      </p:sp>
      <p:sp>
        <p:nvSpPr>
          <p:cNvPr id="20" name="Rectángulo 19"/>
          <p:cNvSpPr/>
          <p:nvPr/>
        </p:nvSpPr>
        <p:spPr>
          <a:xfrm>
            <a:off x="5884846" y="5926026"/>
            <a:ext cx="5281938" cy="8718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es-ES_tradnl" dirty="0" err="1"/>
          </a:p>
        </p:txBody>
      </p:sp>
      <p:sp>
        <p:nvSpPr>
          <p:cNvPr id="21" name="CuadroTexto 20"/>
          <p:cNvSpPr txBox="1"/>
          <p:nvPr/>
        </p:nvSpPr>
        <p:spPr>
          <a:xfrm>
            <a:off x="6046693" y="6056015"/>
            <a:ext cx="4971672" cy="635841"/>
          </a:xfrm>
          <a:prstGeom prst="rect">
            <a:avLst/>
          </a:prstGeom>
          <a:noFill/>
        </p:spPr>
        <p:txBody>
          <a:bodyPr wrap="square" lIns="0" tIns="0" rIns="0" bIns="0" rtlCol="0">
            <a:noAutofit/>
          </a:bodyPr>
          <a:lstStyle/>
          <a:p>
            <a:pPr>
              <a:lnSpc>
                <a:spcPct val="90000"/>
              </a:lnSpc>
              <a:spcAft>
                <a:spcPts val="1000"/>
              </a:spcAft>
            </a:pPr>
            <a:r>
              <a:rPr lang="es-ES_tradnl" sz="1000" dirty="0">
                <a:latin typeface="Arial" charset="0"/>
                <a:ea typeface="Arial" charset="0"/>
                <a:cs typeface="Arial" charset="0"/>
              </a:rPr>
              <a:t>La metodología descrita en el libro de Kevin Mitnick demuestra que una pregunta nunca es inofensiva. Aunque individualmente podamos pensar que la información que suministramos al ciberdelincuente es inocua e irrelevante, obedece a una estrategia que va a permitir juntar varias respuestas y obtener información confidencial.</a:t>
            </a:r>
          </a:p>
        </p:txBody>
      </p:sp>
    </p:spTree>
    <p:extLst>
      <p:ext uri="{BB962C8B-B14F-4D97-AF65-F5344CB8AC3E}">
        <p14:creationId xmlns:p14="http://schemas.microsoft.com/office/powerpoint/2010/main" val="231551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cNvSpPr>
            <a:spLocks noGrp="1"/>
          </p:cNvSpPr>
          <p:nvPr>
            <p:ph type="title"/>
          </p:nvPr>
        </p:nvSpPr>
        <p:spPr>
          <a:xfrm>
            <a:off x="5710066" y="444879"/>
            <a:ext cx="6071879" cy="463074"/>
          </a:xfrm>
        </p:spPr>
        <p:txBody>
          <a:bodyPr/>
          <a:lstStyle/>
          <a:p>
            <a:r>
              <a:rPr lang="es-ES_tradnl" sz="2800" dirty="0">
                <a:latin typeface="Helvetica" charset="0"/>
                <a:ea typeface="Helvetica" charset="0"/>
                <a:cs typeface="Helvetica" charset="0"/>
              </a:rPr>
              <a:t>Phishing online</a:t>
            </a:r>
          </a:p>
        </p:txBody>
      </p:sp>
      <p:sp>
        <p:nvSpPr>
          <p:cNvPr id="4" name="Subtitle"/>
          <p:cNvSpPr>
            <a:spLocks noGrp="1"/>
          </p:cNvSpPr>
          <p:nvPr>
            <p:ph type="body" sz="quarter" idx="13"/>
          </p:nvPr>
        </p:nvSpPr>
        <p:spPr>
          <a:xfrm>
            <a:off x="5710066" y="907953"/>
            <a:ext cx="6071879" cy="5106481"/>
          </a:xfrm>
        </p:spPr>
        <p:txBody>
          <a:bodyPr/>
          <a:lstStyle/>
          <a:p>
            <a:r>
              <a:rPr lang="es-ES_tradnl" sz="2000" dirty="0">
                <a:latin typeface="Arial" charset="0"/>
                <a:ea typeface="Arial" charset="0"/>
                <a:cs typeface="Arial" charset="0"/>
              </a:rPr>
              <a:t>Suplantación de la identidad por mail</a:t>
            </a:r>
          </a:p>
          <a:p>
            <a:endParaRPr lang="es-ES_tradnl" sz="2000" dirty="0">
              <a:latin typeface="Arial" charset="0"/>
              <a:ea typeface="Arial" charset="0"/>
              <a:cs typeface="Arial" charset="0"/>
            </a:endParaRPr>
          </a:p>
          <a:p>
            <a:r>
              <a:rPr lang="es-ES_tradnl" sz="2000" dirty="0">
                <a:solidFill>
                  <a:schemeClr val="tx1"/>
                </a:solidFill>
                <a:latin typeface="Arial" charset="0"/>
                <a:ea typeface="Arial" charset="0"/>
                <a:cs typeface="Arial" charset="0"/>
              </a:rPr>
              <a:t>Cadena de acciones que llevan al engaño:</a:t>
            </a:r>
          </a:p>
          <a:p>
            <a:endParaRPr lang="es-ES_tradnl" sz="2000" dirty="0">
              <a:solidFill>
                <a:schemeClr val="tx1"/>
              </a:solidFill>
              <a:latin typeface="Arial" charset="0"/>
              <a:ea typeface="Arial" charset="0"/>
              <a:cs typeface="Arial" charset="0"/>
            </a:endParaRPr>
          </a:p>
          <a:p>
            <a:pPr marL="457200" indent="-457200">
              <a:buFont typeface="+mj-lt"/>
              <a:buAutoNum type="arabicPeriod"/>
            </a:pPr>
            <a:r>
              <a:rPr lang="es-ES_tradnl" sz="2000" dirty="0">
                <a:solidFill>
                  <a:schemeClr val="tx1"/>
                </a:solidFill>
                <a:latin typeface="Arial" charset="0"/>
                <a:ea typeface="Arial" charset="0"/>
                <a:cs typeface="Arial" charset="0"/>
              </a:rPr>
              <a:t>Mail suplantado la identidad</a:t>
            </a:r>
          </a:p>
          <a:p>
            <a:pPr marL="457200" indent="-457200">
              <a:buFont typeface="+mj-lt"/>
              <a:buAutoNum type="arabicPeriod"/>
            </a:pPr>
            <a:r>
              <a:rPr lang="es-ES_tradnl" sz="2000" dirty="0">
                <a:solidFill>
                  <a:schemeClr val="tx1"/>
                </a:solidFill>
                <a:latin typeface="Arial" charset="0"/>
                <a:ea typeface="Arial" charset="0"/>
                <a:cs typeface="Arial" charset="0"/>
              </a:rPr>
              <a:t>Solicitud de acceso a una página web</a:t>
            </a:r>
          </a:p>
          <a:p>
            <a:pPr marL="457200" indent="-457200">
              <a:buFont typeface="+mj-lt"/>
              <a:buAutoNum type="arabicPeriod"/>
            </a:pPr>
            <a:r>
              <a:rPr lang="es-ES_tradnl" sz="2000" dirty="0">
                <a:solidFill>
                  <a:schemeClr val="tx1"/>
                </a:solidFill>
                <a:latin typeface="Arial" charset="0"/>
                <a:ea typeface="Arial" charset="0"/>
                <a:cs typeface="Arial" charset="0"/>
              </a:rPr>
              <a:t>La web simula la identidad de la empresa</a:t>
            </a:r>
          </a:p>
          <a:p>
            <a:pPr marL="457200" indent="-457200">
              <a:buFont typeface="+mj-lt"/>
              <a:buAutoNum type="arabicPeriod"/>
            </a:pPr>
            <a:r>
              <a:rPr lang="es-ES_tradnl" sz="2000" dirty="0">
                <a:solidFill>
                  <a:schemeClr val="tx1"/>
                </a:solidFill>
                <a:latin typeface="Arial" charset="0"/>
                <a:ea typeface="Arial" charset="0"/>
                <a:cs typeface="Arial" charset="0"/>
              </a:rPr>
              <a:t>Se solicitan las contraseñas de acceso</a:t>
            </a:r>
          </a:p>
          <a:p>
            <a:pPr marL="457200" indent="-457200">
              <a:buFont typeface="+mj-lt"/>
              <a:buAutoNum type="arabicPeriod"/>
            </a:pPr>
            <a:r>
              <a:rPr lang="es-ES_tradnl" sz="2000" dirty="0">
                <a:solidFill>
                  <a:schemeClr val="tx1"/>
                </a:solidFill>
                <a:latin typeface="Arial" charset="0"/>
                <a:ea typeface="Arial" charset="0"/>
                <a:cs typeface="Arial" charset="0"/>
              </a:rPr>
              <a:t>Se solicitan datos confidenciales</a:t>
            </a: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p:txBody>
      </p:sp>
      <p:pic>
        <p:nvPicPr>
          <p:cNvPr id="2" name="Imagen 1"/>
          <p:cNvPicPr>
            <a:picLocks noChangeAspect="1"/>
          </p:cNvPicPr>
          <p:nvPr/>
        </p:nvPicPr>
        <p:blipFill rotWithShape="1">
          <a:blip r:embed="rId2"/>
          <a:srcRect l="6809"/>
          <a:stretch/>
        </p:blipFill>
        <p:spPr>
          <a:xfrm>
            <a:off x="0" y="0"/>
            <a:ext cx="5256593" cy="6858000"/>
          </a:xfrm>
          <a:prstGeom prst="rect">
            <a:avLst/>
          </a:prstGeom>
        </p:spPr>
      </p:pic>
    </p:spTree>
    <p:extLst>
      <p:ext uri="{BB962C8B-B14F-4D97-AF65-F5344CB8AC3E}">
        <p14:creationId xmlns:p14="http://schemas.microsoft.com/office/powerpoint/2010/main" val="85385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0" y="0"/>
            <a:ext cx="7603958" cy="6865864"/>
          </a:xfrm>
          <a:prstGeom prst="rect">
            <a:avLst/>
          </a:prstGeom>
        </p:spPr>
      </p:pic>
      <p:sp>
        <p:nvSpPr>
          <p:cNvPr id="7" name="Rectángulo 6"/>
          <p:cNvSpPr/>
          <p:nvPr/>
        </p:nvSpPr>
        <p:spPr>
          <a:xfrm>
            <a:off x="8361414" y="708225"/>
            <a:ext cx="3572326" cy="2554545"/>
          </a:xfrm>
          <a:prstGeom prst="rect">
            <a:avLst/>
          </a:prstGeom>
        </p:spPr>
        <p:txBody>
          <a:bodyPr wrap="square">
            <a:spAutoFit/>
          </a:bodyPr>
          <a:lstStyle/>
          <a:p>
            <a:pPr algn="l"/>
            <a:r>
              <a:rPr lang="es-ES_tradnl" sz="1600" b="1" dirty="0">
                <a:latin typeface="Arial" charset="0"/>
                <a:ea typeface="Arial" charset="0"/>
                <a:cs typeface="Arial" charset="0"/>
              </a:rPr>
              <a:t>Mecánica del ataque</a:t>
            </a:r>
          </a:p>
          <a:p>
            <a:pPr marL="742950" indent="-742950" algn="l">
              <a:buFont typeface="+mj-lt"/>
              <a:buAutoNum type="arabicPeriod"/>
            </a:pPr>
            <a:endParaRPr lang="es-ES_tradnl" sz="1600" dirty="0">
              <a:latin typeface="Arial" charset="0"/>
              <a:ea typeface="Arial" charset="0"/>
              <a:cs typeface="Arial" charset="0"/>
            </a:endParaRPr>
          </a:p>
          <a:p>
            <a:pPr marL="412750" indent="-412750" algn="l">
              <a:lnSpc>
                <a:spcPct val="140000"/>
              </a:lnSpc>
              <a:buFont typeface="+mj-lt"/>
              <a:buAutoNum type="arabicPeriod"/>
            </a:pPr>
            <a:r>
              <a:rPr lang="es-ES_tradnl" sz="1600" dirty="0">
                <a:latin typeface="Arial" charset="0"/>
                <a:ea typeface="Arial" charset="0"/>
                <a:cs typeface="Arial" charset="0"/>
              </a:rPr>
              <a:t>Solicitud de información</a:t>
            </a:r>
          </a:p>
          <a:p>
            <a:pPr marL="412750" indent="-412750" algn="l">
              <a:lnSpc>
                <a:spcPct val="140000"/>
              </a:lnSpc>
              <a:buFont typeface="+mj-lt"/>
              <a:buAutoNum type="arabicPeriod"/>
            </a:pPr>
            <a:r>
              <a:rPr lang="es-ES_tradnl" sz="1600" dirty="0">
                <a:latin typeface="Arial" charset="0"/>
                <a:ea typeface="Arial" charset="0"/>
                <a:cs typeface="Arial" charset="0"/>
              </a:rPr>
              <a:t>Desde filial en Hong Kong</a:t>
            </a:r>
          </a:p>
          <a:p>
            <a:pPr marL="412750" indent="-412750" algn="l">
              <a:lnSpc>
                <a:spcPct val="140000"/>
              </a:lnSpc>
              <a:buFont typeface="+mj-lt"/>
              <a:buAutoNum type="arabicPeriod"/>
            </a:pPr>
            <a:r>
              <a:rPr lang="es-ES_tradnl" sz="1600" dirty="0">
                <a:latin typeface="Arial" charset="0"/>
                <a:ea typeface="Arial" charset="0"/>
                <a:cs typeface="Arial" charset="0"/>
              </a:rPr>
              <a:t>Petición urgente</a:t>
            </a:r>
          </a:p>
          <a:p>
            <a:pPr marL="412750" indent="-412750" algn="l">
              <a:lnSpc>
                <a:spcPct val="140000"/>
              </a:lnSpc>
              <a:buFont typeface="+mj-lt"/>
              <a:buAutoNum type="arabicPeriod"/>
            </a:pPr>
            <a:r>
              <a:rPr lang="es-ES_tradnl" sz="1600" dirty="0">
                <a:latin typeface="Arial" charset="0"/>
                <a:ea typeface="Arial" charset="0"/>
                <a:cs typeface="Arial" charset="0"/>
              </a:rPr>
              <a:t>Suplantación de identidad</a:t>
            </a:r>
          </a:p>
          <a:p>
            <a:pPr marL="412750" indent="-412750" algn="l">
              <a:lnSpc>
                <a:spcPct val="140000"/>
              </a:lnSpc>
              <a:buFont typeface="+mj-lt"/>
              <a:buAutoNum type="arabicPeriod"/>
            </a:pPr>
            <a:r>
              <a:rPr lang="es-ES_tradnl" sz="1600" dirty="0">
                <a:latin typeface="Arial" charset="0"/>
                <a:ea typeface="Arial" charset="0"/>
                <a:cs typeface="Arial" charset="0"/>
              </a:rPr>
              <a:t>De un alto cargo</a:t>
            </a:r>
          </a:p>
          <a:p>
            <a:pPr marL="742950" indent="-742950" algn="l">
              <a:buFont typeface="+mj-lt"/>
              <a:buAutoNum type="arabicPeriod"/>
            </a:pPr>
            <a:endParaRPr lang="es-ES_tradnl" sz="1600" dirty="0">
              <a:latin typeface="Arial" charset="0"/>
              <a:ea typeface="Arial" charset="0"/>
              <a:cs typeface="Arial" charset="0"/>
            </a:endParaRPr>
          </a:p>
        </p:txBody>
      </p:sp>
    </p:spTree>
    <p:extLst>
      <p:ext uri="{BB962C8B-B14F-4D97-AF65-F5344CB8AC3E}">
        <p14:creationId xmlns:p14="http://schemas.microsoft.com/office/powerpoint/2010/main" val="439456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p:cNvSpPr>
            <a:spLocks noGrp="1"/>
          </p:cNvSpPr>
          <p:nvPr>
            <p:ph type="title"/>
          </p:nvPr>
        </p:nvSpPr>
        <p:spPr bwMode="gray">
          <a:xfrm>
            <a:off x="568036" y="432000"/>
            <a:ext cx="11081564" cy="1080000"/>
          </a:xfrm>
        </p:spPr>
        <p:txBody>
          <a:bodyPr/>
          <a:lstStyle/>
          <a:p>
            <a:r>
              <a:rPr lang="es-ES_tradnl" sz="2800" dirty="0">
                <a:latin typeface="Arial" charset="0"/>
                <a:ea typeface="Arial" charset="0"/>
                <a:cs typeface="Arial" charset="0"/>
              </a:rPr>
              <a:t>Caso multinacional española</a:t>
            </a:r>
          </a:p>
        </p:txBody>
      </p:sp>
      <p:sp>
        <p:nvSpPr>
          <p:cNvPr id="8" name="Subtitle"/>
          <p:cNvSpPr>
            <a:spLocks noGrp="1"/>
          </p:cNvSpPr>
          <p:nvPr>
            <p:ph type="body" sz="quarter" idx="13"/>
          </p:nvPr>
        </p:nvSpPr>
        <p:spPr bwMode="gray">
          <a:xfrm>
            <a:off x="568036" y="888870"/>
            <a:ext cx="11081564" cy="540000"/>
          </a:xfrm>
        </p:spPr>
        <p:txBody>
          <a:bodyPr/>
          <a:lstStyle/>
          <a:p>
            <a:r>
              <a:rPr lang="es-ES_tradnl" sz="1800" dirty="0">
                <a:latin typeface="Arial" charset="0"/>
                <a:ea typeface="Arial" charset="0"/>
                <a:cs typeface="Arial" charset="0"/>
              </a:rPr>
              <a:t>Caso real</a:t>
            </a:r>
          </a:p>
        </p:txBody>
      </p:sp>
      <p:sp>
        <p:nvSpPr>
          <p:cNvPr id="7" name="Content"/>
          <p:cNvSpPr>
            <a:spLocks noGrp="1"/>
          </p:cNvSpPr>
          <p:nvPr>
            <p:ph sz="half" idx="2"/>
          </p:nvPr>
        </p:nvSpPr>
        <p:spPr bwMode="gray">
          <a:xfrm>
            <a:off x="2493819" y="2052000"/>
            <a:ext cx="8714508" cy="3292160"/>
          </a:xfrm>
        </p:spPr>
        <p:txBody>
          <a:bodyPr lIns="503999" tIns="251999" rIns="216000" anchor="t"/>
          <a:lstStyle/>
          <a:p>
            <a:pPr marL="285750" indent="-285750">
              <a:buFont typeface="AppleSymbols" charset="0"/>
              <a:buChar char="☐"/>
            </a:pPr>
            <a:endParaRPr lang="es-ES_tradnl" dirty="0">
              <a:latin typeface="Arial" charset="0"/>
              <a:ea typeface="Arial" charset="0"/>
              <a:cs typeface="Arial" charset="0"/>
            </a:endParaRPr>
          </a:p>
          <a:p>
            <a:pPr marL="285750" indent="-285750">
              <a:buFont typeface="AppleSymbols" charset="0"/>
              <a:buChar char="☐"/>
            </a:pPr>
            <a:r>
              <a:rPr lang="es-ES_tradnl" dirty="0">
                <a:latin typeface="Arial" charset="0"/>
                <a:ea typeface="Arial" charset="0"/>
                <a:cs typeface="Arial" charset="0"/>
              </a:rPr>
              <a:t>Multinacional española</a:t>
            </a:r>
          </a:p>
          <a:p>
            <a:pPr marL="285750" indent="-285750">
              <a:buFont typeface="AppleSymbols" charset="0"/>
              <a:buChar char="☐"/>
            </a:pPr>
            <a:r>
              <a:rPr lang="es-ES_tradnl" dirty="0">
                <a:latin typeface="Arial" charset="0"/>
                <a:ea typeface="Arial" charset="0"/>
                <a:cs typeface="Arial" charset="0"/>
              </a:rPr>
              <a:t>Víctima de una ciberestafa</a:t>
            </a:r>
          </a:p>
          <a:p>
            <a:pPr marL="285750" indent="-285750">
              <a:buFont typeface="AppleSymbols" charset="0"/>
              <a:buChar char="☐"/>
            </a:pPr>
            <a:r>
              <a:rPr lang="es-ES_tradnl" dirty="0">
                <a:latin typeface="Arial" charset="0"/>
                <a:ea typeface="Arial" charset="0"/>
                <a:cs typeface="Arial" charset="0"/>
              </a:rPr>
              <a:t>Suplantación de identidad de un directivo de una filial</a:t>
            </a:r>
          </a:p>
          <a:p>
            <a:pPr marL="285750" indent="-285750">
              <a:buFont typeface="AppleSymbols" charset="0"/>
              <a:buChar char="☐"/>
            </a:pPr>
            <a:r>
              <a:rPr lang="es-ES_tradnl" dirty="0">
                <a:latin typeface="Arial" charset="0"/>
                <a:ea typeface="Arial" charset="0"/>
                <a:cs typeface="Arial" charset="0"/>
              </a:rPr>
              <a:t>Solicitud de fondos para adquirir una empresa</a:t>
            </a:r>
          </a:p>
          <a:p>
            <a:pPr marL="285750" indent="-285750">
              <a:buFont typeface="AppleSymbols" charset="0"/>
              <a:buChar char="☐"/>
            </a:pPr>
            <a:r>
              <a:rPr lang="es-ES_tradnl" dirty="0">
                <a:latin typeface="Arial" charset="0"/>
                <a:ea typeface="Arial" charset="0"/>
                <a:cs typeface="Arial" charset="0"/>
              </a:rPr>
              <a:t>Pérdida valorada en más de 10 millones de euros</a:t>
            </a:r>
          </a:p>
        </p:txBody>
      </p:sp>
      <p:sp>
        <p:nvSpPr>
          <p:cNvPr id="10" name="Freeform 140"/>
          <p:cNvSpPr>
            <a:spLocks noChangeAspect="1" noEditPoints="1"/>
          </p:cNvSpPr>
          <p:nvPr/>
        </p:nvSpPr>
        <p:spPr bwMode="gray">
          <a:xfrm>
            <a:off x="1005840" y="1968870"/>
            <a:ext cx="809313" cy="946650"/>
          </a:xfrm>
          <a:custGeom>
            <a:avLst/>
            <a:gdLst>
              <a:gd name="T0" fmla="*/ 43 w 146"/>
              <a:gd name="T1" fmla="*/ 22 h 171"/>
              <a:gd name="T2" fmla="*/ 61 w 146"/>
              <a:gd name="T3" fmla="*/ 40 h 171"/>
              <a:gd name="T4" fmla="*/ 99 w 146"/>
              <a:gd name="T5" fmla="*/ 26 h 171"/>
              <a:gd name="T6" fmla="*/ 89 w 146"/>
              <a:gd name="T7" fmla="*/ 15 h 171"/>
              <a:gd name="T8" fmla="*/ 50 w 146"/>
              <a:gd name="T9" fmla="*/ 15 h 171"/>
              <a:gd name="T10" fmla="*/ 106 w 146"/>
              <a:gd name="T11" fmla="*/ 47 h 171"/>
              <a:gd name="T12" fmla="*/ 135 w 146"/>
              <a:gd name="T13" fmla="*/ 111 h 171"/>
              <a:gd name="T14" fmla="*/ 138 w 146"/>
              <a:gd name="T15" fmla="*/ 129 h 171"/>
              <a:gd name="T16" fmla="*/ 73 w 146"/>
              <a:gd name="T17" fmla="*/ 171 h 171"/>
              <a:gd name="T18" fmla="*/ 8 w 146"/>
              <a:gd name="T19" fmla="*/ 129 h 171"/>
              <a:gd name="T20" fmla="*/ 11 w 146"/>
              <a:gd name="T21" fmla="*/ 111 h 171"/>
              <a:gd name="T22" fmla="*/ 40 w 146"/>
              <a:gd name="T23" fmla="*/ 47 h 171"/>
              <a:gd name="T24" fmla="*/ 29 w 146"/>
              <a:gd name="T25" fmla="*/ 22 h 171"/>
              <a:gd name="T26" fmla="*/ 67 w 146"/>
              <a:gd name="T27" fmla="*/ 6 h 171"/>
              <a:gd name="T28" fmla="*/ 116 w 146"/>
              <a:gd name="T29" fmla="*/ 14 h 171"/>
              <a:gd name="T30" fmla="*/ 99 w 146"/>
              <a:gd name="T31" fmla="*/ 40 h 171"/>
              <a:gd name="T32" fmla="*/ 53 w 146"/>
              <a:gd name="T33" fmla="*/ 67 h 171"/>
              <a:gd name="T34" fmla="*/ 25 w 146"/>
              <a:gd name="T35" fmla="*/ 123 h 171"/>
              <a:gd name="T36" fmla="*/ 18 w 146"/>
              <a:gd name="T37" fmla="*/ 149 h 171"/>
              <a:gd name="T38" fmla="*/ 128 w 146"/>
              <a:gd name="T39" fmla="*/ 149 h 171"/>
              <a:gd name="T40" fmla="*/ 121 w 146"/>
              <a:gd name="T41" fmla="*/ 123 h 171"/>
              <a:gd name="T42" fmla="*/ 93 w 146"/>
              <a:gd name="T43" fmla="*/ 67 h 171"/>
              <a:gd name="T44" fmla="*/ 61 w 146"/>
              <a:gd name="T45" fmla="*/ 55 h 171"/>
              <a:gd name="T46" fmla="*/ 65 w 146"/>
              <a:gd name="T47" fmla="*/ 95 h 171"/>
              <a:gd name="T48" fmla="*/ 69 w 146"/>
              <a:gd name="T49" fmla="*/ 90 h 171"/>
              <a:gd name="T50" fmla="*/ 82 w 146"/>
              <a:gd name="T51" fmla="*/ 122 h 171"/>
              <a:gd name="T52" fmla="*/ 76 w 146"/>
              <a:gd name="T53" fmla="*/ 128 h 171"/>
              <a:gd name="T54" fmla="*/ 72 w 146"/>
              <a:gd name="T55" fmla="*/ 77 h 171"/>
              <a:gd name="T56" fmla="*/ 76 w 146"/>
              <a:gd name="T57" fmla="*/ 79 h 171"/>
              <a:gd name="T58" fmla="*/ 81 w 146"/>
              <a:gd name="T59" fmla="*/ 84 h 171"/>
              <a:gd name="T60" fmla="*/ 83 w 146"/>
              <a:gd name="T61" fmla="*/ 82 h 171"/>
              <a:gd name="T62" fmla="*/ 87 w 146"/>
              <a:gd name="T63" fmla="*/ 85 h 171"/>
              <a:gd name="T64" fmla="*/ 85 w 146"/>
              <a:gd name="T65" fmla="*/ 102 h 171"/>
              <a:gd name="T66" fmla="*/ 81 w 146"/>
              <a:gd name="T67" fmla="*/ 100 h 171"/>
              <a:gd name="T68" fmla="*/ 76 w 146"/>
              <a:gd name="T69" fmla="*/ 103 h 171"/>
              <a:gd name="T70" fmla="*/ 92 w 146"/>
              <a:gd name="T71" fmla="*/ 119 h 171"/>
              <a:gd name="T72" fmla="*/ 76 w 146"/>
              <a:gd name="T73" fmla="*/ 137 h 171"/>
              <a:gd name="T74" fmla="*/ 72 w 146"/>
              <a:gd name="T75" fmla="*/ 140 h 171"/>
              <a:gd name="T76" fmla="*/ 69 w 146"/>
              <a:gd name="T77" fmla="*/ 135 h 171"/>
              <a:gd name="T78" fmla="*/ 61 w 146"/>
              <a:gd name="T79" fmla="*/ 133 h 171"/>
              <a:gd name="T80" fmla="*/ 57 w 146"/>
              <a:gd name="T81" fmla="*/ 135 h 171"/>
              <a:gd name="T82" fmla="*/ 55 w 146"/>
              <a:gd name="T83" fmla="*/ 116 h 171"/>
              <a:gd name="T84" fmla="*/ 59 w 146"/>
              <a:gd name="T85" fmla="*/ 114 h 171"/>
              <a:gd name="T86" fmla="*/ 69 w 146"/>
              <a:gd name="T87" fmla="*/ 128 h 171"/>
              <a:gd name="T88" fmla="*/ 55 w 146"/>
              <a:gd name="T89" fmla="*/ 98 h 171"/>
              <a:gd name="T90" fmla="*/ 69 w 146"/>
              <a:gd name="T91" fmla="*/ 79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6" h="171">
                <a:moveTo>
                  <a:pt x="50" y="15"/>
                </a:moveTo>
                <a:cubicBezTo>
                  <a:pt x="45" y="15"/>
                  <a:pt x="43" y="19"/>
                  <a:pt x="43" y="22"/>
                </a:cubicBezTo>
                <a:cubicBezTo>
                  <a:pt x="43" y="24"/>
                  <a:pt x="45" y="26"/>
                  <a:pt x="47" y="26"/>
                </a:cubicBezTo>
                <a:cubicBezTo>
                  <a:pt x="55" y="26"/>
                  <a:pt x="61" y="33"/>
                  <a:pt x="61" y="40"/>
                </a:cubicBezTo>
                <a:cubicBezTo>
                  <a:pt x="85" y="40"/>
                  <a:pt x="85" y="40"/>
                  <a:pt x="85" y="40"/>
                </a:cubicBezTo>
                <a:cubicBezTo>
                  <a:pt x="85" y="33"/>
                  <a:pt x="91" y="26"/>
                  <a:pt x="99" y="26"/>
                </a:cubicBezTo>
                <a:cubicBezTo>
                  <a:pt x="101" y="26"/>
                  <a:pt x="103" y="24"/>
                  <a:pt x="103" y="22"/>
                </a:cubicBezTo>
                <a:cubicBezTo>
                  <a:pt x="103" y="17"/>
                  <a:pt x="98" y="15"/>
                  <a:pt x="89" y="15"/>
                </a:cubicBezTo>
                <a:cubicBezTo>
                  <a:pt x="79" y="15"/>
                  <a:pt x="67" y="21"/>
                  <a:pt x="65" y="25"/>
                </a:cubicBezTo>
                <a:cubicBezTo>
                  <a:pt x="61" y="17"/>
                  <a:pt x="54" y="15"/>
                  <a:pt x="50" y="15"/>
                </a:cubicBezTo>
                <a:close/>
                <a:moveTo>
                  <a:pt x="99" y="40"/>
                </a:moveTo>
                <a:cubicBezTo>
                  <a:pt x="103" y="40"/>
                  <a:pt x="106" y="44"/>
                  <a:pt x="106" y="47"/>
                </a:cubicBezTo>
                <a:cubicBezTo>
                  <a:pt x="106" y="51"/>
                  <a:pt x="103" y="55"/>
                  <a:pt x="99" y="55"/>
                </a:cubicBezTo>
                <a:cubicBezTo>
                  <a:pt x="120" y="64"/>
                  <a:pt x="135" y="86"/>
                  <a:pt x="135" y="111"/>
                </a:cubicBezTo>
                <a:cubicBezTo>
                  <a:pt x="135" y="123"/>
                  <a:pt x="135" y="123"/>
                  <a:pt x="135" y="123"/>
                </a:cubicBezTo>
                <a:cubicBezTo>
                  <a:pt x="135" y="125"/>
                  <a:pt x="136" y="127"/>
                  <a:pt x="138" y="129"/>
                </a:cubicBezTo>
                <a:cubicBezTo>
                  <a:pt x="146" y="137"/>
                  <a:pt x="146" y="151"/>
                  <a:pt x="138" y="159"/>
                </a:cubicBezTo>
                <a:cubicBezTo>
                  <a:pt x="125" y="171"/>
                  <a:pt x="90" y="171"/>
                  <a:pt x="73" y="171"/>
                </a:cubicBezTo>
                <a:cubicBezTo>
                  <a:pt x="56" y="171"/>
                  <a:pt x="21" y="171"/>
                  <a:pt x="8" y="159"/>
                </a:cubicBezTo>
                <a:cubicBezTo>
                  <a:pt x="0" y="151"/>
                  <a:pt x="0" y="137"/>
                  <a:pt x="8" y="129"/>
                </a:cubicBezTo>
                <a:cubicBezTo>
                  <a:pt x="10" y="127"/>
                  <a:pt x="11" y="125"/>
                  <a:pt x="11" y="123"/>
                </a:cubicBezTo>
                <a:cubicBezTo>
                  <a:pt x="11" y="111"/>
                  <a:pt x="11" y="111"/>
                  <a:pt x="11" y="111"/>
                </a:cubicBezTo>
                <a:cubicBezTo>
                  <a:pt x="11" y="86"/>
                  <a:pt x="26" y="64"/>
                  <a:pt x="47" y="55"/>
                </a:cubicBezTo>
                <a:cubicBezTo>
                  <a:pt x="43" y="55"/>
                  <a:pt x="40" y="51"/>
                  <a:pt x="40" y="47"/>
                </a:cubicBezTo>
                <a:cubicBezTo>
                  <a:pt x="40" y="44"/>
                  <a:pt x="43" y="40"/>
                  <a:pt x="47" y="40"/>
                </a:cubicBezTo>
                <a:cubicBezTo>
                  <a:pt x="37" y="40"/>
                  <a:pt x="29" y="32"/>
                  <a:pt x="29" y="22"/>
                </a:cubicBezTo>
                <a:cubicBezTo>
                  <a:pt x="29" y="10"/>
                  <a:pt x="38" y="1"/>
                  <a:pt x="50" y="1"/>
                </a:cubicBezTo>
                <a:cubicBezTo>
                  <a:pt x="56" y="0"/>
                  <a:pt x="62" y="2"/>
                  <a:pt x="67" y="6"/>
                </a:cubicBezTo>
                <a:cubicBezTo>
                  <a:pt x="74" y="2"/>
                  <a:pt x="82" y="1"/>
                  <a:pt x="89" y="1"/>
                </a:cubicBezTo>
                <a:cubicBezTo>
                  <a:pt x="99" y="1"/>
                  <a:pt x="111" y="3"/>
                  <a:pt x="116" y="14"/>
                </a:cubicBezTo>
                <a:cubicBezTo>
                  <a:pt x="117" y="17"/>
                  <a:pt x="117" y="19"/>
                  <a:pt x="117" y="22"/>
                </a:cubicBezTo>
                <a:cubicBezTo>
                  <a:pt x="117" y="32"/>
                  <a:pt x="109" y="40"/>
                  <a:pt x="99" y="40"/>
                </a:cubicBezTo>
                <a:close/>
                <a:moveTo>
                  <a:pt x="61" y="55"/>
                </a:moveTo>
                <a:cubicBezTo>
                  <a:pt x="61" y="60"/>
                  <a:pt x="58" y="65"/>
                  <a:pt x="53" y="67"/>
                </a:cubicBezTo>
                <a:cubicBezTo>
                  <a:pt x="36" y="75"/>
                  <a:pt x="25" y="92"/>
                  <a:pt x="25" y="111"/>
                </a:cubicBezTo>
                <a:cubicBezTo>
                  <a:pt x="25" y="123"/>
                  <a:pt x="25" y="123"/>
                  <a:pt x="25" y="123"/>
                </a:cubicBezTo>
                <a:cubicBezTo>
                  <a:pt x="25" y="129"/>
                  <a:pt x="23" y="134"/>
                  <a:pt x="18" y="139"/>
                </a:cubicBezTo>
                <a:cubicBezTo>
                  <a:pt x="16" y="142"/>
                  <a:pt x="16" y="146"/>
                  <a:pt x="18" y="149"/>
                </a:cubicBezTo>
                <a:cubicBezTo>
                  <a:pt x="25" y="155"/>
                  <a:pt x="50" y="157"/>
                  <a:pt x="73" y="157"/>
                </a:cubicBezTo>
                <a:cubicBezTo>
                  <a:pt x="96" y="157"/>
                  <a:pt x="121" y="155"/>
                  <a:pt x="128" y="149"/>
                </a:cubicBezTo>
                <a:cubicBezTo>
                  <a:pt x="130" y="146"/>
                  <a:pt x="130" y="142"/>
                  <a:pt x="128" y="139"/>
                </a:cubicBezTo>
                <a:cubicBezTo>
                  <a:pt x="123" y="134"/>
                  <a:pt x="121" y="129"/>
                  <a:pt x="121" y="123"/>
                </a:cubicBezTo>
                <a:cubicBezTo>
                  <a:pt x="121" y="111"/>
                  <a:pt x="121" y="111"/>
                  <a:pt x="121" y="111"/>
                </a:cubicBezTo>
                <a:cubicBezTo>
                  <a:pt x="121" y="92"/>
                  <a:pt x="110" y="75"/>
                  <a:pt x="93" y="67"/>
                </a:cubicBezTo>
                <a:cubicBezTo>
                  <a:pt x="88" y="65"/>
                  <a:pt x="85" y="60"/>
                  <a:pt x="85" y="55"/>
                </a:cubicBezTo>
                <a:lnTo>
                  <a:pt x="61" y="55"/>
                </a:lnTo>
                <a:close/>
                <a:moveTo>
                  <a:pt x="69" y="90"/>
                </a:moveTo>
                <a:cubicBezTo>
                  <a:pt x="67" y="90"/>
                  <a:pt x="65" y="92"/>
                  <a:pt x="65" y="95"/>
                </a:cubicBezTo>
                <a:cubicBezTo>
                  <a:pt x="65" y="98"/>
                  <a:pt x="67" y="100"/>
                  <a:pt x="69" y="100"/>
                </a:cubicBezTo>
                <a:lnTo>
                  <a:pt x="69" y="90"/>
                </a:lnTo>
                <a:close/>
                <a:moveTo>
                  <a:pt x="76" y="128"/>
                </a:moveTo>
                <a:cubicBezTo>
                  <a:pt x="79" y="128"/>
                  <a:pt x="82" y="125"/>
                  <a:pt x="82" y="122"/>
                </a:cubicBezTo>
                <a:cubicBezTo>
                  <a:pt x="82" y="119"/>
                  <a:pt x="78" y="117"/>
                  <a:pt x="76" y="116"/>
                </a:cubicBezTo>
                <a:lnTo>
                  <a:pt x="76" y="128"/>
                </a:lnTo>
                <a:close/>
                <a:moveTo>
                  <a:pt x="69" y="79"/>
                </a:moveTo>
                <a:cubicBezTo>
                  <a:pt x="69" y="78"/>
                  <a:pt x="70" y="77"/>
                  <a:pt x="72" y="77"/>
                </a:cubicBezTo>
                <a:cubicBezTo>
                  <a:pt x="74" y="77"/>
                  <a:pt x="74" y="77"/>
                  <a:pt x="74" y="77"/>
                </a:cubicBezTo>
                <a:cubicBezTo>
                  <a:pt x="75" y="77"/>
                  <a:pt x="76" y="78"/>
                  <a:pt x="76" y="79"/>
                </a:cubicBezTo>
                <a:cubicBezTo>
                  <a:pt x="76" y="82"/>
                  <a:pt x="76" y="82"/>
                  <a:pt x="76" y="82"/>
                </a:cubicBezTo>
                <a:cubicBezTo>
                  <a:pt x="77" y="83"/>
                  <a:pt x="79" y="83"/>
                  <a:pt x="81" y="84"/>
                </a:cubicBezTo>
                <a:cubicBezTo>
                  <a:pt x="81" y="84"/>
                  <a:pt x="81" y="84"/>
                  <a:pt x="81" y="84"/>
                </a:cubicBezTo>
                <a:cubicBezTo>
                  <a:pt x="81" y="83"/>
                  <a:pt x="82" y="82"/>
                  <a:pt x="83" y="82"/>
                </a:cubicBezTo>
                <a:cubicBezTo>
                  <a:pt x="85" y="82"/>
                  <a:pt x="85" y="82"/>
                  <a:pt x="85" y="82"/>
                </a:cubicBezTo>
                <a:cubicBezTo>
                  <a:pt x="86" y="82"/>
                  <a:pt x="87" y="83"/>
                  <a:pt x="87" y="85"/>
                </a:cubicBezTo>
                <a:cubicBezTo>
                  <a:pt x="87" y="99"/>
                  <a:pt x="87" y="99"/>
                  <a:pt x="87" y="99"/>
                </a:cubicBezTo>
                <a:cubicBezTo>
                  <a:pt x="87" y="101"/>
                  <a:pt x="86" y="102"/>
                  <a:pt x="85" y="102"/>
                </a:cubicBezTo>
                <a:cubicBezTo>
                  <a:pt x="83" y="102"/>
                  <a:pt x="83" y="102"/>
                  <a:pt x="83" y="102"/>
                </a:cubicBezTo>
                <a:cubicBezTo>
                  <a:pt x="82" y="102"/>
                  <a:pt x="81" y="101"/>
                  <a:pt x="81" y="100"/>
                </a:cubicBezTo>
                <a:cubicBezTo>
                  <a:pt x="81" y="96"/>
                  <a:pt x="80" y="91"/>
                  <a:pt x="76" y="90"/>
                </a:cubicBezTo>
                <a:cubicBezTo>
                  <a:pt x="76" y="103"/>
                  <a:pt x="76" y="103"/>
                  <a:pt x="76" y="103"/>
                </a:cubicBezTo>
                <a:cubicBezTo>
                  <a:pt x="76" y="103"/>
                  <a:pt x="76" y="103"/>
                  <a:pt x="77" y="103"/>
                </a:cubicBezTo>
                <a:cubicBezTo>
                  <a:pt x="84" y="106"/>
                  <a:pt x="92" y="110"/>
                  <a:pt x="92" y="119"/>
                </a:cubicBezTo>
                <a:cubicBezTo>
                  <a:pt x="92" y="129"/>
                  <a:pt x="85" y="135"/>
                  <a:pt x="76" y="135"/>
                </a:cubicBezTo>
                <a:cubicBezTo>
                  <a:pt x="76" y="137"/>
                  <a:pt x="76" y="137"/>
                  <a:pt x="76" y="137"/>
                </a:cubicBezTo>
                <a:cubicBezTo>
                  <a:pt x="76" y="139"/>
                  <a:pt x="75" y="140"/>
                  <a:pt x="74" y="140"/>
                </a:cubicBezTo>
                <a:cubicBezTo>
                  <a:pt x="72" y="140"/>
                  <a:pt x="72" y="140"/>
                  <a:pt x="72" y="140"/>
                </a:cubicBezTo>
                <a:cubicBezTo>
                  <a:pt x="70" y="140"/>
                  <a:pt x="69" y="139"/>
                  <a:pt x="69" y="137"/>
                </a:cubicBezTo>
                <a:cubicBezTo>
                  <a:pt x="69" y="135"/>
                  <a:pt x="69" y="135"/>
                  <a:pt x="69" y="135"/>
                </a:cubicBezTo>
                <a:cubicBezTo>
                  <a:pt x="67" y="135"/>
                  <a:pt x="64" y="134"/>
                  <a:pt x="62" y="132"/>
                </a:cubicBezTo>
                <a:cubicBezTo>
                  <a:pt x="61" y="133"/>
                  <a:pt x="61" y="133"/>
                  <a:pt x="61" y="133"/>
                </a:cubicBezTo>
                <a:cubicBezTo>
                  <a:pt x="61" y="134"/>
                  <a:pt x="60" y="135"/>
                  <a:pt x="59" y="135"/>
                </a:cubicBezTo>
                <a:cubicBezTo>
                  <a:pt x="57" y="135"/>
                  <a:pt x="57" y="135"/>
                  <a:pt x="57" y="135"/>
                </a:cubicBezTo>
                <a:cubicBezTo>
                  <a:pt x="56" y="135"/>
                  <a:pt x="55" y="134"/>
                  <a:pt x="55" y="133"/>
                </a:cubicBezTo>
                <a:cubicBezTo>
                  <a:pt x="55" y="116"/>
                  <a:pt x="55" y="116"/>
                  <a:pt x="55" y="116"/>
                </a:cubicBezTo>
                <a:cubicBezTo>
                  <a:pt x="55" y="115"/>
                  <a:pt x="56" y="114"/>
                  <a:pt x="57" y="114"/>
                </a:cubicBezTo>
                <a:cubicBezTo>
                  <a:pt x="59" y="114"/>
                  <a:pt x="59" y="114"/>
                  <a:pt x="59" y="114"/>
                </a:cubicBezTo>
                <a:cubicBezTo>
                  <a:pt x="60" y="114"/>
                  <a:pt x="61" y="115"/>
                  <a:pt x="61" y="116"/>
                </a:cubicBezTo>
                <a:cubicBezTo>
                  <a:pt x="62" y="122"/>
                  <a:pt x="64" y="127"/>
                  <a:pt x="69" y="128"/>
                </a:cubicBezTo>
                <a:cubicBezTo>
                  <a:pt x="69" y="113"/>
                  <a:pt x="69" y="113"/>
                  <a:pt x="69" y="113"/>
                </a:cubicBezTo>
                <a:cubicBezTo>
                  <a:pt x="63" y="111"/>
                  <a:pt x="55" y="106"/>
                  <a:pt x="55" y="98"/>
                </a:cubicBezTo>
                <a:cubicBezTo>
                  <a:pt x="55" y="89"/>
                  <a:pt x="61" y="83"/>
                  <a:pt x="69" y="82"/>
                </a:cubicBezTo>
                <a:lnTo>
                  <a:pt x="69" y="79"/>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223248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xmlns="" id="{CD3F4AE9-80E3-8F44-AF38-BEF823286719}"/>
              </a:ext>
            </a:extLst>
          </p:cNvPr>
          <p:cNvPicPr>
            <a:picLocks noChangeAspect="1"/>
          </p:cNvPicPr>
          <p:nvPr/>
        </p:nvPicPr>
        <p:blipFill>
          <a:blip r:embed="rId2"/>
          <a:stretch>
            <a:fillRect/>
          </a:stretch>
        </p:blipFill>
        <p:spPr>
          <a:xfrm>
            <a:off x="2120106" y="254000"/>
            <a:ext cx="7950200" cy="6350000"/>
          </a:xfrm>
          <a:prstGeom prst="rect">
            <a:avLst/>
          </a:prstGeom>
        </p:spPr>
      </p:pic>
    </p:spTree>
    <p:extLst>
      <p:ext uri="{BB962C8B-B14F-4D97-AF65-F5344CB8AC3E}">
        <p14:creationId xmlns:p14="http://schemas.microsoft.com/office/powerpoint/2010/main" val="2280893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cNvSpPr>
            <a:spLocks noGrp="1"/>
          </p:cNvSpPr>
          <p:nvPr>
            <p:ph type="title"/>
          </p:nvPr>
        </p:nvSpPr>
        <p:spPr>
          <a:xfrm>
            <a:off x="5808742" y="444879"/>
            <a:ext cx="5918437" cy="463074"/>
          </a:xfrm>
        </p:spPr>
        <p:txBody>
          <a:bodyPr/>
          <a:lstStyle/>
          <a:p>
            <a:r>
              <a:rPr lang="es-ES_tradnl" sz="2800" dirty="0">
                <a:latin typeface="Helvetica" charset="0"/>
                <a:ea typeface="Helvetica" charset="0"/>
                <a:cs typeface="Helvetica" charset="0"/>
              </a:rPr>
              <a:t>Phishing telefónico</a:t>
            </a:r>
          </a:p>
        </p:txBody>
      </p:sp>
      <p:sp>
        <p:nvSpPr>
          <p:cNvPr id="4" name="Subtitle"/>
          <p:cNvSpPr>
            <a:spLocks noGrp="1"/>
          </p:cNvSpPr>
          <p:nvPr>
            <p:ph type="body" sz="quarter" idx="13"/>
          </p:nvPr>
        </p:nvSpPr>
        <p:spPr>
          <a:xfrm>
            <a:off x="5808742" y="907953"/>
            <a:ext cx="5918437" cy="5106481"/>
          </a:xfrm>
        </p:spPr>
        <p:txBody>
          <a:bodyPr/>
          <a:lstStyle/>
          <a:p>
            <a:r>
              <a:rPr lang="es-ES_tradnl" sz="2000" dirty="0">
                <a:latin typeface="Arial" charset="0"/>
                <a:ea typeface="Arial" charset="0"/>
                <a:cs typeface="Arial" charset="0"/>
              </a:rPr>
              <a:t>Suplantación de la identidad por teléfono</a:t>
            </a:r>
          </a:p>
          <a:p>
            <a:endParaRPr lang="es-ES_tradnl" sz="2000" dirty="0">
              <a:latin typeface="Arial" charset="0"/>
              <a:ea typeface="Arial" charset="0"/>
              <a:cs typeface="Arial" charset="0"/>
            </a:endParaRPr>
          </a:p>
          <a:p>
            <a:r>
              <a:rPr lang="es-ES_tradnl" sz="2000" dirty="0">
                <a:solidFill>
                  <a:schemeClr val="tx1"/>
                </a:solidFill>
                <a:latin typeface="Arial" charset="0"/>
                <a:ea typeface="Arial" charset="0"/>
                <a:cs typeface="Arial" charset="0"/>
              </a:rPr>
              <a:t>Cadena de acciones que llevan al engaño:</a:t>
            </a:r>
          </a:p>
          <a:p>
            <a:endParaRPr lang="es-ES_tradnl" sz="2000" dirty="0">
              <a:solidFill>
                <a:schemeClr val="tx1"/>
              </a:solidFill>
              <a:latin typeface="Arial" charset="0"/>
              <a:ea typeface="Arial" charset="0"/>
              <a:cs typeface="Arial" charset="0"/>
            </a:endParaRPr>
          </a:p>
          <a:p>
            <a:pPr marL="457200" indent="-457200">
              <a:buFont typeface="+mj-lt"/>
              <a:buAutoNum type="arabicPeriod"/>
            </a:pPr>
            <a:r>
              <a:rPr lang="es-ES_tradnl" sz="2000" dirty="0">
                <a:solidFill>
                  <a:schemeClr val="tx1"/>
                </a:solidFill>
                <a:latin typeface="Arial" charset="0"/>
                <a:ea typeface="Arial" charset="0"/>
                <a:cs typeface="Arial" charset="0"/>
              </a:rPr>
              <a:t>Llamada suplantado la identidad</a:t>
            </a:r>
          </a:p>
          <a:p>
            <a:pPr marL="457200" indent="-457200">
              <a:buFont typeface="+mj-lt"/>
              <a:buAutoNum type="arabicPeriod"/>
            </a:pPr>
            <a:r>
              <a:rPr lang="es-ES_tradnl" sz="2000" dirty="0">
                <a:solidFill>
                  <a:schemeClr val="tx1"/>
                </a:solidFill>
                <a:latin typeface="Arial" charset="0"/>
                <a:ea typeface="Arial" charset="0"/>
                <a:cs typeface="Arial" charset="0"/>
              </a:rPr>
              <a:t>Solicitud de acceso a una página web</a:t>
            </a:r>
          </a:p>
          <a:p>
            <a:pPr marL="457200" indent="-457200">
              <a:buFont typeface="+mj-lt"/>
              <a:buAutoNum type="arabicPeriod"/>
            </a:pPr>
            <a:r>
              <a:rPr lang="es-ES_tradnl" sz="2000" dirty="0">
                <a:solidFill>
                  <a:schemeClr val="tx1"/>
                </a:solidFill>
                <a:latin typeface="Arial" charset="0"/>
                <a:ea typeface="Arial" charset="0"/>
                <a:cs typeface="Arial" charset="0"/>
              </a:rPr>
              <a:t>La web simula la identidad de la empresa</a:t>
            </a:r>
          </a:p>
          <a:p>
            <a:pPr marL="457200" indent="-457200">
              <a:buFont typeface="+mj-lt"/>
              <a:buAutoNum type="arabicPeriod"/>
            </a:pPr>
            <a:r>
              <a:rPr lang="es-ES_tradnl" sz="2000" dirty="0">
                <a:solidFill>
                  <a:schemeClr val="tx1"/>
                </a:solidFill>
                <a:latin typeface="Arial" charset="0"/>
                <a:ea typeface="Arial" charset="0"/>
                <a:cs typeface="Arial" charset="0"/>
              </a:rPr>
              <a:t>Se solicitan las contraseñas de acceso</a:t>
            </a:r>
          </a:p>
          <a:p>
            <a:pPr marL="457200" indent="-457200">
              <a:buFont typeface="+mj-lt"/>
              <a:buAutoNum type="arabicPeriod"/>
            </a:pPr>
            <a:r>
              <a:rPr lang="es-ES_tradnl" sz="2000" dirty="0">
                <a:solidFill>
                  <a:schemeClr val="tx1"/>
                </a:solidFill>
                <a:latin typeface="Arial" charset="0"/>
                <a:ea typeface="Arial" charset="0"/>
                <a:cs typeface="Arial" charset="0"/>
              </a:rPr>
              <a:t>Se solicitan datos confidenciales</a:t>
            </a: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p:txBody>
      </p:sp>
      <p:pic>
        <p:nvPicPr>
          <p:cNvPr id="7" name="Imagen 6"/>
          <p:cNvPicPr>
            <a:picLocks noChangeAspect="1"/>
          </p:cNvPicPr>
          <p:nvPr/>
        </p:nvPicPr>
        <p:blipFill rotWithShape="1">
          <a:blip r:embed="rId2"/>
          <a:srcRect r="6355"/>
          <a:stretch/>
        </p:blipFill>
        <p:spPr>
          <a:xfrm>
            <a:off x="0" y="-1"/>
            <a:ext cx="5282469" cy="6843325"/>
          </a:xfrm>
          <a:prstGeom prst="rect">
            <a:avLst/>
          </a:prstGeom>
        </p:spPr>
      </p:pic>
    </p:spTree>
    <p:extLst>
      <p:ext uri="{BB962C8B-B14F-4D97-AF65-F5344CB8AC3E}">
        <p14:creationId xmlns:p14="http://schemas.microsoft.com/office/powerpoint/2010/main" val="32495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cNvSpPr>
            <a:spLocks noGrp="1"/>
          </p:cNvSpPr>
          <p:nvPr>
            <p:ph type="title"/>
          </p:nvPr>
        </p:nvSpPr>
        <p:spPr>
          <a:xfrm>
            <a:off x="784577" y="752888"/>
            <a:ext cx="10997368" cy="451850"/>
          </a:xfrm>
        </p:spPr>
        <p:txBody>
          <a:bodyPr/>
          <a:lstStyle/>
          <a:p>
            <a:r>
              <a:rPr lang="es-ES_tradnl" sz="2800" dirty="0">
                <a:latin typeface="Helvetica" charset="0"/>
                <a:ea typeface="Helvetica" charset="0"/>
                <a:cs typeface="Helvetica" charset="0"/>
              </a:rPr>
              <a:t>Cuestiones que plantea este riesgo</a:t>
            </a:r>
          </a:p>
        </p:txBody>
      </p:sp>
      <p:sp>
        <p:nvSpPr>
          <p:cNvPr id="4" name="Subtitle"/>
          <p:cNvSpPr>
            <a:spLocks noGrp="1"/>
          </p:cNvSpPr>
          <p:nvPr>
            <p:ph type="body" sz="quarter" idx="13"/>
          </p:nvPr>
        </p:nvSpPr>
        <p:spPr>
          <a:xfrm>
            <a:off x="798896" y="1215963"/>
            <a:ext cx="11391517" cy="2788147"/>
          </a:xfrm>
        </p:spPr>
        <p:txBody>
          <a:bodyPr/>
          <a:lstStyle/>
          <a:p>
            <a:r>
              <a:rPr lang="es-ES_tradnl" sz="2000" dirty="0">
                <a:latin typeface="Arial" charset="0"/>
                <a:ea typeface="Arial" charset="0"/>
                <a:cs typeface="Arial" charset="0"/>
              </a:rPr>
              <a:t>Suplantación de la identidad de un directivo para obtener información privilegiada</a:t>
            </a:r>
          </a:p>
          <a:p>
            <a:endParaRPr lang="es-ES_tradnl" sz="2000" dirty="0">
              <a:latin typeface="Arial" charset="0"/>
              <a:ea typeface="Arial" charset="0"/>
              <a:cs typeface="Arial" charset="0"/>
            </a:endParaRPr>
          </a:p>
          <a:p>
            <a:endParaRPr lang="es-ES_tradnl" sz="1800" dirty="0">
              <a:solidFill>
                <a:schemeClr val="tx1"/>
              </a:solidFill>
              <a:latin typeface="Arial" charset="0"/>
              <a:ea typeface="Arial" charset="0"/>
              <a:cs typeface="Arial" charset="0"/>
            </a:endParaRPr>
          </a:p>
          <a:p>
            <a:pPr marL="457200" indent="-457200">
              <a:buFont typeface="+mj-lt"/>
              <a:buAutoNum type="arabicPeriod"/>
            </a:pPr>
            <a:r>
              <a:rPr lang="es-ES_tradnl" sz="1800" dirty="0">
                <a:solidFill>
                  <a:schemeClr val="tx1"/>
                </a:solidFill>
                <a:latin typeface="Arial" charset="0"/>
                <a:ea typeface="Arial" charset="0"/>
                <a:cs typeface="Arial" charset="0"/>
              </a:rPr>
              <a:t>Verifica la identidad de un directivo de la empresa que te envía un mail</a:t>
            </a:r>
          </a:p>
          <a:p>
            <a:pPr marL="457200" indent="-457200">
              <a:buFont typeface="+mj-lt"/>
              <a:buAutoNum type="arabicPeriod"/>
            </a:pPr>
            <a:r>
              <a:rPr lang="es-ES_tradnl" sz="1800" dirty="0">
                <a:solidFill>
                  <a:schemeClr val="tx1"/>
                </a:solidFill>
                <a:latin typeface="Arial" charset="0"/>
                <a:ea typeface="Arial" charset="0"/>
                <a:cs typeface="Arial" charset="0"/>
              </a:rPr>
              <a:t>Verifica la identidad en una llamada telefónica</a:t>
            </a:r>
          </a:p>
          <a:p>
            <a:pPr marL="457200" indent="-457200">
              <a:buFont typeface="+mj-lt"/>
              <a:buAutoNum type="arabicPeriod"/>
            </a:pPr>
            <a:r>
              <a:rPr lang="es-ES_tradnl" sz="1800" dirty="0">
                <a:solidFill>
                  <a:schemeClr val="tx1"/>
                </a:solidFill>
                <a:latin typeface="Arial" charset="0"/>
                <a:ea typeface="Arial" charset="0"/>
                <a:cs typeface="Arial" charset="0"/>
              </a:rPr>
              <a:t>Verifica la identidad en un mensaje de WhatsApp</a:t>
            </a:r>
          </a:p>
          <a:p>
            <a:endParaRPr lang="es-ES_tradnl" sz="1800" dirty="0">
              <a:latin typeface="Arial" charset="0"/>
              <a:ea typeface="Arial" charset="0"/>
              <a:cs typeface="Arial" charset="0"/>
            </a:endParaRPr>
          </a:p>
          <a:p>
            <a:endParaRPr lang="es-ES_tradnl" sz="1800" dirty="0">
              <a:latin typeface="Arial" charset="0"/>
              <a:ea typeface="Arial" charset="0"/>
              <a:cs typeface="Arial" charset="0"/>
            </a:endParaRPr>
          </a:p>
        </p:txBody>
      </p:sp>
    </p:spTree>
    <p:extLst>
      <p:ext uri="{BB962C8B-B14F-4D97-AF65-F5344CB8AC3E}">
        <p14:creationId xmlns:p14="http://schemas.microsoft.com/office/powerpoint/2010/main" val="174148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cNvSpPr>
            <a:spLocks noGrp="1"/>
          </p:cNvSpPr>
          <p:nvPr>
            <p:ph type="title"/>
          </p:nvPr>
        </p:nvSpPr>
        <p:spPr>
          <a:xfrm>
            <a:off x="5815322" y="444879"/>
            <a:ext cx="5911858" cy="463074"/>
          </a:xfrm>
        </p:spPr>
        <p:txBody>
          <a:bodyPr/>
          <a:lstStyle/>
          <a:p>
            <a:r>
              <a:rPr lang="es-ES_tradnl" sz="2800" dirty="0">
                <a:latin typeface="Helvetica" charset="0"/>
                <a:ea typeface="Helvetica" charset="0"/>
                <a:cs typeface="Helvetica" charset="0"/>
              </a:rPr>
              <a:t>Demo de servicio online</a:t>
            </a:r>
          </a:p>
        </p:txBody>
      </p:sp>
      <p:sp>
        <p:nvSpPr>
          <p:cNvPr id="4" name="Subtitle"/>
          <p:cNvSpPr>
            <a:spLocks noGrp="1"/>
          </p:cNvSpPr>
          <p:nvPr>
            <p:ph type="body" sz="quarter" idx="13"/>
          </p:nvPr>
        </p:nvSpPr>
        <p:spPr>
          <a:xfrm>
            <a:off x="5815322" y="907953"/>
            <a:ext cx="5911858" cy="5106481"/>
          </a:xfrm>
        </p:spPr>
        <p:txBody>
          <a:bodyPr/>
          <a:lstStyle/>
          <a:p>
            <a:r>
              <a:rPr lang="es-ES_tradnl" sz="2000" dirty="0">
                <a:latin typeface="Arial" charset="0"/>
                <a:ea typeface="Arial" charset="0"/>
                <a:cs typeface="Arial" charset="0"/>
              </a:rPr>
              <a:t>Explicación por teléfono mediante acceso web</a:t>
            </a:r>
          </a:p>
          <a:p>
            <a:endParaRPr lang="es-ES_tradnl" sz="2000" dirty="0">
              <a:latin typeface="Arial" charset="0"/>
              <a:ea typeface="Arial" charset="0"/>
              <a:cs typeface="Arial" charset="0"/>
            </a:endParaRPr>
          </a:p>
          <a:p>
            <a:r>
              <a:rPr lang="es-ES_tradnl" sz="2000" dirty="0">
                <a:solidFill>
                  <a:schemeClr val="tx1"/>
                </a:solidFill>
                <a:latin typeface="Arial" charset="0"/>
                <a:ea typeface="Arial" charset="0"/>
                <a:cs typeface="Arial" charset="0"/>
              </a:rPr>
              <a:t>Cadena de acciones que llevan al engaño:</a:t>
            </a:r>
          </a:p>
          <a:p>
            <a:endParaRPr lang="es-ES_tradnl" sz="2000" dirty="0">
              <a:solidFill>
                <a:schemeClr val="tx1"/>
              </a:solidFill>
              <a:latin typeface="Arial" charset="0"/>
              <a:ea typeface="Arial" charset="0"/>
              <a:cs typeface="Arial" charset="0"/>
            </a:endParaRPr>
          </a:p>
          <a:p>
            <a:pPr marL="457200" indent="-457200">
              <a:buFont typeface="+mj-lt"/>
              <a:buAutoNum type="arabicPeriod"/>
            </a:pPr>
            <a:r>
              <a:rPr lang="es-ES_tradnl" sz="2000" dirty="0">
                <a:solidFill>
                  <a:schemeClr val="tx1"/>
                </a:solidFill>
                <a:latin typeface="Arial" charset="0"/>
                <a:ea typeface="Arial" charset="0"/>
                <a:cs typeface="Arial" charset="0"/>
              </a:rPr>
              <a:t>Llamada suplantado la identidad</a:t>
            </a:r>
          </a:p>
          <a:p>
            <a:pPr marL="457200" indent="-457200">
              <a:buFont typeface="+mj-lt"/>
              <a:buAutoNum type="arabicPeriod"/>
            </a:pPr>
            <a:r>
              <a:rPr lang="es-ES_tradnl" sz="2000" dirty="0">
                <a:solidFill>
                  <a:schemeClr val="tx1"/>
                </a:solidFill>
                <a:latin typeface="Arial" charset="0"/>
                <a:ea typeface="Arial" charset="0"/>
                <a:cs typeface="Arial" charset="0"/>
              </a:rPr>
              <a:t>Solicitud de acceso a una página web</a:t>
            </a:r>
          </a:p>
          <a:p>
            <a:pPr marL="457200" indent="-457200">
              <a:buFont typeface="+mj-lt"/>
              <a:buAutoNum type="arabicPeriod"/>
            </a:pPr>
            <a:r>
              <a:rPr lang="es-ES_tradnl" sz="2000" dirty="0">
                <a:solidFill>
                  <a:schemeClr val="tx1"/>
                </a:solidFill>
                <a:latin typeface="Arial" charset="0"/>
                <a:ea typeface="Arial" charset="0"/>
                <a:cs typeface="Arial" charset="0"/>
              </a:rPr>
              <a:t>La web simula la identidad de la empresa</a:t>
            </a:r>
          </a:p>
          <a:p>
            <a:pPr marL="457200" indent="-457200">
              <a:buFont typeface="+mj-lt"/>
              <a:buAutoNum type="arabicPeriod"/>
            </a:pPr>
            <a:r>
              <a:rPr lang="es-ES_tradnl" sz="2000" dirty="0">
                <a:solidFill>
                  <a:schemeClr val="tx1"/>
                </a:solidFill>
                <a:latin typeface="Arial" charset="0"/>
                <a:ea typeface="Arial" charset="0"/>
                <a:cs typeface="Arial" charset="0"/>
              </a:rPr>
              <a:t>Se instala un programa de captura de datos</a:t>
            </a: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p:txBody>
      </p:sp>
      <p:pic>
        <p:nvPicPr>
          <p:cNvPr id="6" name="Imagen 5"/>
          <p:cNvPicPr>
            <a:picLocks noChangeAspect="1"/>
          </p:cNvPicPr>
          <p:nvPr/>
        </p:nvPicPr>
        <p:blipFill rotWithShape="1">
          <a:blip r:embed="rId2"/>
          <a:srcRect r="6619"/>
          <a:stretch/>
        </p:blipFill>
        <p:spPr>
          <a:xfrm>
            <a:off x="0" y="-2"/>
            <a:ext cx="5282469" cy="6858001"/>
          </a:xfrm>
          <a:prstGeom prst="rect">
            <a:avLst/>
          </a:prstGeom>
        </p:spPr>
      </p:pic>
    </p:spTree>
    <p:extLst>
      <p:ext uri="{BB962C8B-B14F-4D97-AF65-F5344CB8AC3E}">
        <p14:creationId xmlns:p14="http://schemas.microsoft.com/office/powerpoint/2010/main" val="175968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p:cNvSpPr>
            <a:spLocks noGrp="1"/>
          </p:cNvSpPr>
          <p:nvPr>
            <p:ph type="title"/>
          </p:nvPr>
        </p:nvSpPr>
        <p:spPr>
          <a:xfrm>
            <a:off x="5789008" y="444879"/>
            <a:ext cx="5938172" cy="463074"/>
          </a:xfrm>
        </p:spPr>
        <p:txBody>
          <a:bodyPr/>
          <a:lstStyle/>
          <a:p>
            <a:r>
              <a:rPr lang="es-ES_tradnl" sz="2800" dirty="0">
                <a:latin typeface="Helvetica" charset="0"/>
                <a:ea typeface="Helvetica" charset="0"/>
                <a:cs typeface="Helvetica" charset="0"/>
              </a:rPr>
              <a:t>Encuesta telefónica</a:t>
            </a:r>
          </a:p>
        </p:txBody>
      </p:sp>
      <p:sp>
        <p:nvSpPr>
          <p:cNvPr id="4" name="Subtitle"/>
          <p:cNvSpPr>
            <a:spLocks noGrp="1"/>
          </p:cNvSpPr>
          <p:nvPr>
            <p:ph type="body" sz="quarter" idx="13"/>
          </p:nvPr>
        </p:nvSpPr>
        <p:spPr>
          <a:xfrm>
            <a:off x="5789008" y="907953"/>
            <a:ext cx="5938172" cy="5106481"/>
          </a:xfrm>
        </p:spPr>
        <p:txBody>
          <a:bodyPr/>
          <a:lstStyle/>
          <a:p>
            <a:r>
              <a:rPr lang="es-ES_tradnl" sz="2000" dirty="0">
                <a:latin typeface="Arial" charset="0"/>
                <a:ea typeface="Arial" charset="0"/>
                <a:cs typeface="Arial" charset="0"/>
              </a:rPr>
              <a:t>Cruce de información con otros encuestados</a:t>
            </a:r>
          </a:p>
          <a:p>
            <a:endParaRPr lang="es-ES_tradnl" sz="2000" dirty="0">
              <a:latin typeface="Arial" charset="0"/>
              <a:ea typeface="Arial" charset="0"/>
              <a:cs typeface="Arial" charset="0"/>
            </a:endParaRPr>
          </a:p>
          <a:p>
            <a:r>
              <a:rPr lang="es-ES_tradnl" sz="2000" dirty="0">
                <a:solidFill>
                  <a:schemeClr val="tx1"/>
                </a:solidFill>
                <a:latin typeface="Arial" charset="0"/>
                <a:ea typeface="Arial" charset="0"/>
                <a:cs typeface="Arial" charset="0"/>
              </a:rPr>
              <a:t>Cadena de acciones que llevan al engaño:</a:t>
            </a:r>
          </a:p>
          <a:p>
            <a:endParaRPr lang="es-ES_tradnl" sz="2000" dirty="0">
              <a:solidFill>
                <a:schemeClr val="tx1"/>
              </a:solidFill>
              <a:latin typeface="Arial" charset="0"/>
              <a:ea typeface="Arial" charset="0"/>
              <a:cs typeface="Arial" charset="0"/>
            </a:endParaRPr>
          </a:p>
          <a:p>
            <a:pPr marL="457200" indent="-457200">
              <a:buFont typeface="+mj-lt"/>
              <a:buAutoNum type="arabicPeriod"/>
            </a:pPr>
            <a:r>
              <a:rPr lang="es-ES_tradnl" sz="2000" dirty="0">
                <a:solidFill>
                  <a:schemeClr val="tx1"/>
                </a:solidFill>
                <a:latin typeface="Arial" charset="0"/>
                <a:ea typeface="Arial" charset="0"/>
                <a:cs typeface="Arial" charset="0"/>
              </a:rPr>
              <a:t>Llamada suplantado la identidad</a:t>
            </a:r>
          </a:p>
          <a:p>
            <a:pPr marL="457200" indent="-457200">
              <a:buFont typeface="+mj-lt"/>
              <a:buAutoNum type="arabicPeriod"/>
            </a:pPr>
            <a:r>
              <a:rPr lang="es-ES_tradnl" sz="2000" dirty="0">
                <a:solidFill>
                  <a:schemeClr val="tx1"/>
                </a:solidFill>
                <a:latin typeface="Arial" charset="0"/>
                <a:ea typeface="Arial" charset="0"/>
                <a:cs typeface="Arial" charset="0"/>
              </a:rPr>
              <a:t>Solicitud de acceso a una página web</a:t>
            </a:r>
          </a:p>
          <a:p>
            <a:pPr marL="457200" indent="-457200">
              <a:buFont typeface="+mj-lt"/>
              <a:buAutoNum type="arabicPeriod"/>
            </a:pPr>
            <a:r>
              <a:rPr lang="es-ES_tradnl" sz="2000" dirty="0">
                <a:solidFill>
                  <a:schemeClr val="tx1"/>
                </a:solidFill>
                <a:latin typeface="Arial" charset="0"/>
                <a:ea typeface="Arial" charset="0"/>
                <a:cs typeface="Arial" charset="0"/>
              </a:rPr>
              <a:t>La web simula la identidad de la empresa</a:t>
            </a:r>
          </a:p>
          <a:p>
            <a:pPr marL="457200" indent="-457200">
              <a:buFont typeface="+mj-lt"/>
              <a:buAutoNum type="arabicPeriod"/>
            </a:pPr>
            <a:r>
              <a:rPr lang="es-ES_tradnl" sz="2000" dirty="0">
                <a:solidFill>
                  <a:schemeClr val="tx1"/>
                </a:solidFill>
                <a:latin typeface="Arial" charset="0"/>
                <a:ea typeface="Arial" charset="0"/>
                <a:cs typeface="Arial" charset="0"/>
              </a:rPr>
              <a:t>Se instala un programa de captura de datos</a:t>
            </a:r>
          </a:p>
          <a:p>
            <a:endParaRPr lang="es-ES_tradnl" sz="2000" dirty="0">
              <a:latin typeface="Arial" charset="0"/>
              <a:ea typeface="Arial" charset="0"/>
              <a:cs typeface="Arial" charset="0"/>
            </a:endParaRPr>
          </a:p>
          <a:p>
            <a:endParaRPr lang="es-ES_tradnl" sz="2000" dirty="0">
              <a:latin typeface="Arial" charset="0"/>
              <a:ea typeface="Arial" charset="0"/>
              <a:cs typeface="Arial" charset="0"/>
            </a:endParaRPr>
          </a:p>
        </p:txBody>
      </p:sp>
      <p:pic>
        <p:nvPicPr>
          <p:cNvPr id="7" name="Imagen 6"/>
          <p:cNvPicPr>
            <a:picLocks noChangeAspect="1"/>
          </p:cNvPicPr>
          <p:nvPr/>
        </p:nvPicPr>
        <p:blipFill rotWithShape="1">
          <a:blip r:embed="rId2"/>
          <a:srcRect r="6355"/>
          <a:stretch/>
        </p:blipFill>
        <p:spPr>
          <a:xfrm>
            <a:off x="0" y="-1"/>
            <a:ext cx="5282469" cy="6843325"/>
          </a:xfrm>
          <a:prstGeom prst="rect">
            <a:avLst/>
          </a:prstGeom>
        </p:spPr>
      </p:pic>
    </p:spTree>
    <p:extLst>
      <p:ext uri="{BB962C8B-B14F-4D97-AF65-F5344CB8AC3E}">
        <p14:creationId xmlns:p14="http://schemas.microsoft.com/office/powerpoint/2010/main" val="772070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2"/>
          </p:nvPr>
        </p:nvSpPr>
        <p:spPr bwMode="gray">
          <a:xfrm>
            <a:off x="540000" y="2509200"/>
            <a:ext cx="2664000" cy="2664000"/>
          </a:xfrm>
          <a:solidFill>
            <a:schemeClr val="accent1">
              <a:lumMod val="50000"/>
            </a:schemeClr>
          </a:solidFill>
        </p:spPr>
        <p:txBody>
          <a:bodyPr wrap="square" lIns="0" tIns="0" rIns="0" bIns="0" anchor="ctr"/>
          <a:lstStyle/>
          <a:p>
            <a:pPr marL="0" indent="0" algn="ctr">
              <a:lnSpc>
                <a:spcPct val="80000"/>
              </a:lnSpc>
              <a:buNone/>
            </a:pPr>
            <a:endParaRPr lang="en-US" sz="3200" b="1" dirty="0">
              <a:solidFill>
                <a:schemeClr val="bg2"/>
              </a:solidFill>
              <a:latin typeface="Arial Narrow Negrita" charset="0"/>
            </a:endParaRPr>
          </a:p>
          <a:p>
            <a:pPr marL="0" indent="0" algn="ctr">
              <a:lnSpc>
                <a:spcPct val="80000"/>
              </a:lnSpc>
              <a:buNone/>
            </a:pPr>
            <a:endParaRPr lang="en-US" sz="3200" b="1" dirty="0">
              <a:solidFill>
                <a:schemeClr val="bg2"/>
              </a:solidFill>
              <a:latin typeface="Arial Narrow Negrita" charset="0"/>
            </a:endParaRPr>
          </a:p>
          <a:p>
            <a:pPr marL="0" indent="0" algn="ctr">
              <a:lnSpc>
                <a:spcPct val="80000"/>
              </a:lnSpc>
              <a:buNone/>
            </a:pPr>
            <a:r>
              <a:rPr lang="es-ES_tradnl" sz="2400" b="1" dirty="0">
                <a:solidFill>
                  <a:schemeClr val="bg2"/>
                </a:solidFill>
                <a:latin typeface="Arial Narrow Negrita" charset="0"/>
              </a:rPr>
              <a:t>Suplantación</a:t>
            </a:r>
          </a:p>
        </p:txBody>
      </p:sp>
      <p:sp>
        <p:nvSpPr>
          <p:cNvPr id="14" name="Textplatzhalter 13"/>
          <p:cNvSpPr>
            <a:spLocks noGrp="1"/>
          </p:cNvSpPr>
          <p:nvPr>
            <p:ph type="body" sz="quarter" idx="16"/>
          </p:nvPr>
        </p:nvSpPr>
        <p:spPr bwMode="gray">
          <a:xfrm>
            <a:off x="3355200" y="1512000"/>
            <a:ext cx="2664000" cy="360000"/>
          </a:xfrm>
          <a:solidFill>
            <a:schemeClr val="bg2">
              <a:lumMod val="50000"/>
            </a:schemeClr>
          </a:solidFill>
        </p:spPr>
        <p:txBody>
          <a:bodyPr wrap="square" lIns="0" tIns="0" anchor="b"/>
          <a:lstStyle/>
          <a:p>
            <a:pPr algn="ctr">
              <a:lnSpc>
                <a:spcPct val="100000"/>
              </a:lnSpc>
            </a:pPr>
            <a:r>
              <a:rPr lang="en-US" sz="2400" b="1" dirty="0">
                <a:latin typeface="Arial Narrow Negrita" charset="0"/>
              </a:rPr>
              <a:t>EN LA PROPIA EMPRESA</a:t>
            </a:r>
          </a:p>
        </p:txBody>
      </p:sp>
      <p:sp>
        <p:nvSpPr>
          <p:cNvPr id="15" name="Inhaltsplatzhalter 14"/>
          <p:cNvSpPr>
            <a:spLocks noGrp="1"/>
          </p:cNvSpPr>
          <p:nvPr>
            <p:ph sz="quarter" idx="17"/>
          </p:nvPr>
        </p:nvSpPr>
        <p:spPr bwMode="gray"/>
        <p:txBody>
          <a:bodyPr tIns="900000" anchor="ctr"/>
          <a:lstStyle/>
          <a:p>
            <a:pPr marL="0" indent="0" algn="ctr">
              <a:lnSpc>
                <a:spcPct val="150000"/>
              </a:lnSpc>
              <a:buNone/>
            </a:pPr>
            <a:endParaRPr lang="es-ES_tradnl" sz="1400" dirty="0">
              <a:latin typeface="Arial" charset="0"/>
              <a:ea typeface="Arial" charset="0"/>
              <a:cs typeface="Arial" charset="0"/>
            </a:endParaRPr>
          </a:p>
          <a:p>
            <a:pPr marL="0" indent="0" algn="ctr">
              <a:lnSpc>
                <a:spcPct val="150000"/>
              </a:lnSpc>
              <a:buNone/>
            </a:pPr>
            <a:endParaRPr lang="es-ES_tradnl" sz="1400" dirty="0">
              <a:latin typeface="Arial" charset="0"/>
              <a:ea typeface="Arial" charset="0"/>
              <a:cs typeface="Arial" charset="0"/>
            </a:endParaRPr>
          </a:p>
          <a:p>
            <a:pPr marL="0" indent="0" algn="ctr">
              <a:lnSpc>
                <a:spcPct val="150000"/>
              </a:lnSpc>
              <a:buNone/>
            </a:pPr>
            <a:r>
              <a:rPr lang="es-ES_tradnl" sz="1400" dirty="0">
                <a:latin typeface="Arial" charset="0"/>
                <a:ea typeface="Arial" charset="0"/>
                <a:cs typeface="Arial" charset="0"/>
              </a:rPr>
              <a:t>Directivos locales</a:t>
            </a:r>
          </a:p>
          <a:p>
            <a:pPr marL="0" indent="0" algn="ctr">
              <a:lnSpc>
                <a:spcPct val="150000"/>
              </a:lnSpc>
              <a:buNone/>
            </a:pPr>
            <a:r>
              <a:rPr lang="es-ES_tradnl" sz="1400" dirty="0">
                <a:latin typeface="Arial" charset="0"/>
                <a:ea typeface="Arial" charset="0"/>
                <a:cs typeface="Arial" charset="0"/>
              </a:rPr>
              <a:t>Directivos extranjeros</a:t>
            </a:r>
          </a:p>
          <a:p>
            <a:pPr marL="0" indent="0" algn="ctr">
              <a:lnSpc>
                <a:spcPct val="150000"/>
              </a:lnSpc>
              <a:buNone/>
            </a:pPr>
            <a:r>
              <a:rPr lang="es-ES_tradnl" sz="1400" dirty="0">
                <a:latin typeface="Arial" charset="0"/>
                <a:ea typeface="Arial" charset="0"/>
                <a:cs typeface="Arial" charset="0"/>
              </a:rPr>
              <a:t>Compañeros</a:t>
            </a:r>
          </a:p>
          <a:p>
            <a:pPr marL="0" indent="0" algn="ctr">
              <a:lnSpc>
                <a:spcPct val="150000"/>
              </a:lnSpc>
              <a:buNone/>
            </a:pPr>
            <a:r>
              <a:rPr lang="es-ES_tradnl" sz="1400" dirty="0">
                <a:latin typeface="Arial" charset="0"/>
                <a:ea typeface="Arial" charset="0"/>
                <a:cs typeface="Arial" charset="0"/>
              </a:rPr>
              <a:t>Finanzas</a:t>
            </a:r>
          </a:p>
        </p:txBody>
      </p:sp>
      <p:sp>
        <p:nvSpPr>
          <p:cNvPr id="12" name="Textplatzhalter 11"/>
          <p:cNvSpPr>
            <a:spLocks noGrp="1"/>
          </p:cNvSpPr>
          <p:nvPr>
            <p:ph type="body" sz="quarter" idx="14"/>
          </p:nvPr>
        </p:nvSpPr>
        <p:spPr bwMode="gray">
          <a:xfrm>
            <a:off x="6170400" y="1512000"/>
            <a:ext cx="2664000" cy="360000"/>
          </a:xfrm>
          <a:solidFill>
            <a:schemeClr val="accent6">
              <a:lumMod val="75000"/>
            </a:schemeClr>
          </a:solidFill>
        </p:spPr>
        <p:txBody>
          <a:bodyPr wrap="square" lIns="0" tIns="0" anchor="b"/>
          <a:lstStyle/>
          <a:p>
            <a:pPr algn="ctr">
              <a:lnSpc>
                <a:spcPct val="100000"/>
              </a:lnSpc>
            </a:pPr>
            <a:r>
              <a:rPr lang="en-US" sz="2400" b="1" dirty="0">
                <a:latin typeface="Arial Narrow Negrita" charset="0"/>
              </a:rPr>
              <a:t>PROVEEDOR O CLIENTE</a:t>
            </a:r>
          </a:p>
        </p:txBody>
      </p:sp>
      <p:sp>
        <p:nvSpPr>
          <p:cNvPr id="13" name="Inhaltsplatzhalter 12"/>
          <p:cNvSpPr>
            <a:spLocks noGrp="1"/>
          </p:cNvSpPr>
          <p:nvPr>
            <p:ph sz="quarter" idx="15"/>
          </p:nvPr>
        </p:nvSpPr>
        <p:spPr bwMode="gray"/>
        <p:txBody>
          <a:bodyPr tIns="900000" anchor="ctr"/>
          <a:lstStyle/>
          <a:p>
            <a:pPr marL="0" indent="0" algn="ctr">
              <a:lnSpc>
                <a:spcPct val="150000"/>
              </a:lnSpc>
              <a:buNone/>
            </a:pPr>
            <a:endParaRPr lang="es-ES_tradnl" dirty="0"/>
          </a:p>
          <a:p>
            <a:pPr marL="0" indent="0" algn="ctr">
              <a:lnSpc>
                <a:spcPct val="150000"/>
              </a:lnSpc>
              <a:buNone/>
            </a:pPr>
            <a:endParaRPr lang="es-ES_tradnl" sz="1400" dirty="0">
              <a:latin typeface="Arial" charset="0"/>
              <a:ea typeface="Arial" charset="0"/>
              <a:cs typeface="Arial" charset="0"/>
            </a:endParaRPr>
          </a:p>
          <a:p>
            <a:pPr marL="0" indent="0" algn="ctr">
              <a:lnSpc>
                <a:spcPct val="150000"/>
              </a:lnSpc>
              <a:buNone/>
            </a:pPr>
            <a:r>
              <a:rPr lang="es-ES_tradnl" sz="1400" dirty="0">
                <a:latin typeface="Arial" charset="0"/>
                <a:ea typeface="Arial" charset="0"/>
                <a:cs typeface="Arial" charset="0"/>
              </a:rPr>
              <a:t>Directivos</a:t>
            </a:r>
          </a:p>
          <a:p>
            <a:pPr marL="0" indent="0" algn="ctr">
              <a:lnSpc>
                <a:spcPct val="150000"/>
              </a:lnSpc>
              <a:buNone/>
            </a:pPr>
            <a:r>
              <a:rPr lang="es-ES_tradnl" sz="1400" dirty="0">
                <a:latin typeface="Arial" charset="0"/>
                <a:ea typeface="Arial" charset="0"/>
                <a:cs typeface="Arial" charset="0"/>
              </a:rPr>
              <a:t>Finanzas o contabilidad</a:t>
            </a:r>
          </a:p>
          <a:p>
            <a:pPr marL="0" indent="0" algn="ctr">
              <a:lnSpc>
                <a:spcPct val="150000"/>
              </a:lnSpc>
              <a:buNone/>
            </a:pPr>
            <a:r>
              <a:rPr lang="es-ES_tradnl" sz="1400" dirty="0">
                <a:latin typeface="Arial" charset="0"/>
                <a:ea typeface="Arial" charset="0"/>
                <a:cs typeface="Arial" charset="0"/>
              </a:rPr>
              <a:t>Compras</a:t>
            </a:r>
          </a:p>
          <a:p>
            <a:pPr marL="0" indent="0" algn="ctr">
              <a:lnSpc>
                <a:spcPct val="150000"/>
              </a:lnSpc>
              <a:buNone/>
            </a:pPr>
            <a:r>
              <a:rPr lang="es-ES_tradnl" sz="1400" dirty="0">
                <a:latin typeface="Arial" charset="0"/>
                <a:ea typeface="Arial" charset="0"/>
                <a:cs typeface="Arial" charset="0"/>
              </a:rPr>
              <a:t>Ventas</a:t>
            </a:r>
          </a:p>
        </p:txBody>
      </p:sp>
      <p:sp>
        <p:nvSpPr>
          <p:cNvPr id="3" name="Textplatzhalter 2"/>
          <p:cNvSpPr>
            <a:spLocks noGrp="1"/>
          </p:cNvSpPr>
          <p:nvPr>
            <p:ph type="body" sz="quarter" idx="3"/>
          </p:nvPr>
        </p:nvSpPr>
        <p:spPr bwMode="gray">
          <a:xfrm>
            <a:off x="8985600" y="1512000"/>
            <a:ext cx="2664000" cy="360000"/>
          </a:xfrm>
          <a:solidFill>
            <a:schemeClr val="accent2"/>
          </a:solidFill>
        </p:spPr>
        <p:txBody>
          <a:bodyPr wrap="square" lIns="0" tIns="0" anchor="b"/>
          <a:lstStyle/>
          <a:p>
            <a:pPr algn="ctr">
              <a:lnSpc>
                <a:spcPct val="100000"/>
              </a:lnSpc>
            </a:pPr>
            <a:r>
              <a:rPr lang="en-US" sz="2400" b="1" dirty="0">
                <a:latin typeface="Arial Narrow Negrita" charset="0"/>
              </a:rPr>
              <a:t>ENTIDAD FINANCIERA</a:t>
            </a:r>
          </a:p>
        </p:txBody>
      </p:sp>
      <p:sp>
        <p:nvSpPr>
          <p:cNvPr id="5" name="Inhaltsplatzhalter 4"/>
          <p:cNvSpPr>
            <a:spLocks noGrp="1"/>
          </p:cNvSpPr>
          <p:nvPr>
            <p:ph sz="quarter" idx="4"/>
          </p:nvPr>
        </p:nvSpPr>
        <p:spPr bwMode="gray"/>
        <p:txBody>
          <a:bodyPr tIns="900000" anchor="ctr"/>
          <a:lstStyle/>
          <a:p>
            <a:pPr marL="0" indent="0" algn="ctr">
              <a:lnSpc>
                <a:spcPct val="150000"/>
              </a:lnSpc>
              <a:buNone/>
            </a:pPr>
            <a:endParaRPr lang="es-ES_tradnl" sz="1400" dirty="0">
              <a:latin typeface="Arial" charset="0"/>
              <a:ea typeface="Arial" charset="0"/>
              <a:cs typeface="Arial" charset="0"/>
            </a:endParaRPr>
          </a:p>
          <a:p>
            <a:pPr marL="0" indent="0" algn="ctr">
              <a:lnSpc>
                <a:spcPct val="150000"/>
              </a:lnSpc>
              <a:buNone/>
            </a:pPr>
            <a:endParaRPr lang="es-ES_tradnl" sz="1400" dirty="0">
              <a:latin typeface="Arial" charset="0"/>
              <a:ea typeface="Arial" charset="0"/>
              <a:cs typeface="Arial" charset="0"/>
            </a:endParaRPr>
          </a:p>
          <a:p>
            <a:pPr marL="0" indent="0" algn="ctr">
              <a:lnSpc>
                <a:spcPct val="150000"/>
              </a:lnSpc>
              <a:buNone/>
            </a:pPr>
            <a:r>
              <a:rPr lang="es-ES_tradnl" sz="1400" dirty="0">
                <a:latin typeface="Arial" charset="0"/>
                <a:ea typeface="Arial" charset="0"/>
                <a:cs typeface="Arial" charset="0"/>
              </a:rPr>
              <a:t>Seguridad TIC</a:t>
            </a:r>
          </a:p>
          <a:p>
            <a:pPr marL="0" indent="0" algn="ctr">
              <a:lnSpc>
                <a:spcPct val="150000"/>
              </a:lnSpc>
              <a:buNone/>
            </a:pPr>
            <a:r>
              <a:rPr lang="es-ES_tradnl" sz="1400" dirty="0">
                <a:latin typeface="Arial" charset="0"/>
                <a:ea typeface="Arial" charset="0"/>
                <a:cs typeface="Arial" charset="0"/>
              </a:rPr>
              <a:t>Directores de oficina</a:t>
            </a:r>
          </a:p>
          <a:p>
            <a:pPr marL="0" indent="0" algn="ctr">
              <a:lnSpc>
                <a:spcPct val="150000"/>
              </a:lnSpc>
              <a:buNone/>
            </a:pPr>
            <a:r>
              <a:rPr lang="es-ES_tradnl" sz="1400" dirty="0">
                <a:latin typeface="Arial" charset="0"/>
                <a:ea typeface="Arial" charset="0"/>
                <a:cs typeface="Arial" charset="0"/>
              </a:rPr>
              <a:t>Cajeros</a:t>
            </a:r>
          </a:p>
          <a:p>
            <a:pPr marL="0" indent="0" algn="ctr">
              <a:lnSpc>
                <a:spcPct val="150000"/>
              </a:lnSpc>
              <a:buNone/>
            </a:pPr>
            <a:endParaRPr lang="es-ES_tradnl" sz="1400" dirty="0">
              <a:latin typeface="Arial" charset="0"/>
              <a:ea typeface="Arial" charset="0"/>
              <a:cs typeface="Arial" charset="0"/>
            </a:endParaRPr>
          </a:p>
        </p:txBody>
      </p:sp>
      <p:cxnSp>
        <p:nvCxnSpPr>
          <p:cNvPr id="21" name="Gerader Verbinder 20"/>
          <p:cNvCxnSpPr/>
          <p:nvPr/>
        </p:nvCxnSpPr>
        <p:spPr bwMode="gray">
          <a:xfrm>
            <a:off x="3657600" y="4202130"/>
            <a:ext cx="2034283" cy="0"/>
          </a:xfrm>
          <a:prstGeom prst="line">
            <a:avLst/>
          </a:prstGeom>
          <a:ln w="9525">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22" name="Gerader Verbinder 21"/>
          <p:cNvCxnSpPr/>
          <p:nvPr/>
        </p:nvCxnSpPr>
        <p:spPr bwMode="gray">
          <a:xfrm>
            <a:off x="3657599" y="4655534"/>
            <a:ext cx="2034283" cy="0"/>
          </a:xfrm>
          <a:prstGeom prst="line">
            <a:avLst/>
          </a:prstGeom>
          <a:ln w="9525">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bwMode="gray">
          <a:xfrm>
            <a:off x="6431623" y="4202130"/>
            <a:ext cx="2034283" cy="0"/>
          </a:xfrm>
          <a:prstGeom prst="line">
            <a:avLst/>
          </a:prstGeom>
          <a:ln w="9525">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25" name="Gerader Verbinder 24"/>
          <p:cNvCxnSpPr/>
          <p:nvPr/>
        </p:nvCxnSpPr>
        <p:spPr bwMode="gray">
          <a:xfrm>
            <a:off x="6431623" y="4655534"/>
            <a:ext cx="2034283" cy="0"/>
          </a:xfrm>
          <a:prstGeom prst="line">
            <a:avLst/>
          </a:prstGeom>
          <a:ln w="9525">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27" name="Gerader Verbinder 26"/>
          <p:cNvCxnSpPr/>
          <p:nvPr/>
        </p:nvCxnSpPr>
        <p:spPr bwMode="gray">
          <a:xfrm>
            <a:off x="9287839" y="4202130"/>
            <a:ext cx="2034283" cy="0"/>
          </a:xfrm>
          <a:prstGeom prst="line">
            <a:avLst/>
          </a:prstGeom>
          <a:ln w="9525">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sp>
        <p:nvSpPr>
          <p:cNvPr id="47" name="Title"/>
          <p:cNvSpPr>
            <a:spLocks noGrp="1"/>
          </p:cNvSpPr>
          <p:nvPr>
            <p:ph type="title"/>
          </p:nvPr>
        </p:nvSpPr>
        <p:spPr bwMode="gray">
          <a:xfrm>
            <a:off x="447040" y="432000"/>
            <a:ext cx="11202560" cy="1080000"/>
          </a:xfrm>
        </p:spPr>
        <p:txBody>
          <a:bodyPr/>
          <a:lstStyle/>
          <a:p>
            <a:r>
              <a:rPr lang="es-ES_tradnl" sz="2800" dirty="0">
                <a:latin typeface="Arial" charset="0"/>
                <a:ea typeface="Arial" charset="0"/>
                <a:cs typeface="Arial" charset="0"/>
              </a:rPr>
              <a:t>Suplantación de identidad</a:t>
            </a:r>
          </a:p>
        </p:txBody>
      </p:sp>
      <p:sp>
        <p:nvSpPr>
          <p:cNvPr id="52" name="Subtitle"/>
          <p:cNvSpPr>
            <a:spLocks noGrp="1"/>
          </p:cNvSpPr>
          <p:nvPr>
            <p:ph type="body" sz="quarter" idx="13"/>
          </p:nvPr>
        </p:nvSpPr>
        <p:spPr bwMode="gray">
          <a:xfrm>
            <a:off x="447040" y="881966"/>
            <a:ext cx="11202560" cy="540000"/>
          </a:xfrm>
        </p:spPr>
        <p:txBody>
          <a:bodyPr/>
          <a:lstStyle/>
          <a:p>
            <a:r>
              <a:rPr lang="es-ES_tradnl" sz="2000" dirty="0">
                <a:latin typeface="Arial" charset="0"/>
                <a:ea typeface="Arial" charset="0"/>
                <a:cs typeface="Arial" charset="0"/>
              </a:rPr>
              <a:t>El que te habla no es quien dice ser</a:t>
            </a:r>
          </a:p>
        </p:txBody>
      </p:sp>
      <p:cxnSp>
        <p:nvCxnSpPr>
          <p:cNvPr id="58" name="Gerader Verbinder 20"/>
          <p:cNvCxnSpPr/>
          <p:nvPr/>
        </p:nvCxnSpPr>
        <p:spPr bwMode="gray">
          <a:xfrm>
            <a:off x="3657599" y="5093687"/>
            <a:ext cx="2034283" cy="0"/>
          </a:xfrm>
          <a:prstGeom prst="line">
            <a:avLst/>
          </a:prstGeom>
          <a:ln w="9525">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cxnSp>
        <p:nvCxnSpPr>
          <p:cNvPr id="59" name="Gerader Verbinder 20"/>
          <p:cNvCxnSpPr/>
          <p:nvPr/>
        </p:nvCxnSpPr>
        <p:spPr bwMode="gray">
          <a:xfrm>
            <a:off x="6431623" y="5093687"/>
            <a:ext cx="2034283" cy="0"/>
          </a:xfrm>
          <a:prstGeom prst="line">
            <a:avLst/>
          </a:prstGeom>
          <a:ln w="9525">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grpSp>
        <p:nvGrpSpPr>
          <p:cNvPr id="26" name="Group 5"/>
          <p:cNvGrpSpPr>
            <a:grpSpLocks noChangeAspect="1"/>
          </p:cNvGrpSpPr>
          <p:nvPr/>
        </p:nvGrpSpPr>
        <p:grpSpPr bwMode="gray">
          <a:xfrm>
            <a:off x="1479094" y="2933825"/>
            <a:ext cx="785812" cy="907375"/>
            <a:chOff x="4443" y="1266"/>
            <a:chExt cx="543" cy="627"/>
          </a:xfrm>
          <a:solidFill>
            <a:schemeClr val="bg1"/>
          </a:solidFill>
        </p:grpSpPr>
        <p:sp>
          <p:nvSpPr>
            <p:cNvPr id="28" name="Freeform 6"/>
            <p:cNvSpPr>
              <a:spLocks/>
            </p:cNvSpPr>
            <p:nvPr/>
          </p:nvSpPr>
          <p:spPr bwMode="gray">
            <a:xfrm>
              <a:off x="4558" y="1746"/>
              <a:ext cx="312" cy="147"/>
            </a:xfrm>
            <a:custGeom>
              <a:avLst/>
              <a:gdLst>
                <a:gd name="T0" fmla="*/ 128 w 132"/>
                <a:gd name="T1" fmla="*/ 0 h 67"/>
                <a:gd name="T2" fmla="*/ 66 w 132"/>
                <a:gd name="T3" fmla="*/ 0 h 67"/>
                <a:gd name="T4" fmla="*/ 66 w 132"/>
                <a:gd name="T5" fmla="*/ 0 h 67"/>
                <a:gd name="T6" fmla="*/ 5 w 132"/>
                <a:gd name="T7" fmla="*/ 0 h 67"/>
                <a:gd name="T8" fmla="*/ 0 w 132"/>
                <a:gd name="T9" fmla="*/ 5 h 67"/>
                <a:gd name="T10" fmla="*/ 0 w 132"/>
                <a:gd name="T11" fmla="*/ 67 h 67"/>
                <a:gd name="T12" fmla="*/ 66 w 132"/>
                <a:gd name="T13" fmla="*/ 67 h 67"/>
                <a:gd name="T14" fmla="*/ 66 w 132"/>
                <a:gd name="T15" fmla="*/ 55 h 67"/>
                <a:gd name="T16" fmla="*/ 66 w 132"/>
                <a:gd name="T17" fmla="*/ 67 h 67"/>
                <a:gd name="T18" fmla="*/ 132 w 132"/>
                <a:gd name="T19" fmla="*/ 67 h 67"/>
                <a:gd name="T20" fmla="*/ 132 w 132"/>
                <a:gd name="T21" fmla="*/ 5 h 67"/>
                <a:gd name="T22" fmla="*/ 128 w 132"/>
                <a:gd name="T2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67">
                  <a:moveTo>
                    <a:pt x="128" y="0"/>
                  </a:moveTo>
                  <a:cubicBezTo>
                    <a:pt x="66" y="0"/>
                    <a:pt x="66" y="0"/>
                    <a:pt x="66" y="0"/>
                  </a:cubicBezTo>
                  <a:cubicBezTo>
                    <a:pt x="66" y="0"/>
                    <a:pt x="66" y="0"/>
                    <a:pt x="66" y="0"/>
                  </a:cubicBezTo>
                  <a:cubicBezTo>
                    <a:pt x="5" y="0"/>
                    <a:pt x="5" y="0"/>
                    <a:pt x="5" y="0"/>
                  </a:cubicBezTo>
                  <a:cubicBezTo>
                    <a:pt x="2" y="0"/>
                    <a:pt x="0" y="2"/>
                    <a:pt x="0" y="5"/>
                  </a:cubicBezTo>
                  <a:cubicBezTo>
                    <a:pt x="0" y="67"/>
                    <a:pt x="0" y="67"/>
                    <a:pt x="0" y="67"/>
                  </a:cubicBezTo>
                  <a:cubicBezTo>
                    <a:pt x="66" y="67"/>
                    <a:pt x="66" y="67"/>
                    <a:pt x="66" y="67"/>
                  </a:cubicBezTo>
                  <a:cubicBezTo>
                    <a:pt x="66" y="55"/>
                    <a:pt x="66" y="55"/>
                    <a:pt x="66" y="55"/>
                  </a:cubicBezTo>
                  <a:cubicBezTo>
                    <a:pt x="66" y="67"/>
                    <a:pt x="66" y="67"/>
                    <a:pt x="66" y="67"/>
                  </a:cubicBezTo>
                  <a:cubicBezTo>
                    <a:pt x="132" y="67"/>
                    <a:pt x="132" y="67"/>
                    <a:pt x="132" y="67"/>
                  </a:cubicBezTo>
                  <a:cubicBezTo>
                    <a:pt x="132" y="5"/>
                    <a:pt x="132" y="5"/>
                    <a:pt x="132" y="5"/>
                  </a:cubicBezTo>
                  <a:cubicBezTo>
                    <a:pt x="132" y="2"/>
                    <a:pt x="130" y="0"/>
                    <a:pt x="1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7"/>
            <p:cNvSpPr>
              <a:spLocks noEditPoints="1"/>
            </p:cNvSpPr>
            <p:nvPr/>
          </p:nvSpPr>
          <p:spPr bwMode="gray">
            <a:xfrm>
              <a:off x="4443" y="1266"/>
              <a:ext cx="543" cy="627"/>
            </a:xfrm>
            <a:custGeom>
              <a:avLst/>
              <a:gdLst>
                <a:gd name="T0" fmla="*/ 230 w 230"/>
                <a:gd name="T1" fmla="*/ 286 h 286"/>
                <a:gd name="T2" fmla="*/ 215 w 230"/>
                <a:gd name="T3" fmla="*/ 238 h 286"/>
                <a:gd name="T4" fmla="*/ 191 w 230"/>
                <a:gd name="T5" fmla="*/ 190 h 286"/>
                <a:gd name="T6" fmla="*/ 170 w 230"/>
                <a:gd name="T7" fmla="*/ 185 h 286"/>
                <a:gd name="T8" fmla="*/ 173 w 230"/>
                <a:gd name="T9" fmla="*/ 164 h 286"/>
                <a:gd name="T10" fmla="*/ 193 w 230"/>
                <a:gd name="T11" fmla="*/ 105 h 286"/>
                <a:gd name="T12" fmla="*/ 117 w 230"/>
                <a:gd name="T13" fmla="*/ 0 h 286"/>
                <a:gd name="T14" fmla="*/ 113 w 230"/>
                <a:gd name="T15" fmla="*/ 0 h 286"/>
                <a:gd name="T16" fmla="*/ 38 w 230"/>
                <a:gd name="T17" fmla="*/ 105 h 286"/>
                <a:gd name="T18" fmla="*/ 57 w 230"/>
                <a:gd name="T19" fmla="*/ 164 h 286"/>
                <a:gd name="T20" fmla="*/ 60 w 230"/>
                <a:gd name="T21" fmla="*/ 185 h 286"/>
                <a:gd name="T22" fmla="*/ 39 w 230"/>
                <a:gd name="T23" fmla="*/ 190 h 286"/>
                <a:gd name="T24" fmla="*/ 16 w 230"/>
                <a:gd name="T25" fmla="*/ 238 h 286"/>
                <a:gd name="T26" fmla="*/ 0 w 230"/>
                <a:gd name="T27" fmla="*/ 286 h 286"/>
                <a:gd name="T28" fmla="*/ 37 w 230"/>
                <a:gd name="T29" fmla="*/ 286 h 286"/>
                <a:gd name="T30" fmla="*/ 37 w 230"/>
                <a:gd name="T31" fmla="*/ 224 h 286"/>
                <a:gd name="T32" fmla="*/ 54 w 230"/>
                <a:gd name="T33" fmla="*/ 207 h 286"/>
                <a:gd name="T34" fmla="*/ 115 w 230"/>
                <a:gd name="T35" fmla="*/ 207 h 286"/>
                <a:gd name="T36" fmla="*/ 116 w 230"/>
                <a:gd name="T37" fmla="*/ 207 h 286"/>
                <a:gd name="T38" fmla="*/ 177 w 230"/>
                <a:gd name="T39" fmla="*/ 207 h 286"/>
                <a:gd name="T40" fmla="*/ 193 w 230"/>
                <a:gd name="T41" fmla="*/ 224 h 286"/>
                <a:gd name="T42" fmla="*/ 193 w 230"/>
                <a:gd name="T43" fmla="*/ 286 h 286"/>
                <a:gd name="T44" fmla="*/ 230 w 230"/>
                <a:gd name="T45" fmla="*/ 286 h 286"/>
                <a:gd name="T46" fmla="*/ 137 w 230"/>
                <a:gd name="T47" fmla="*/ 163 h 286"/>
                <a:gd name="T48" fmla="*/ 115 w 230"/>
                <a:gd name="T49" fmla="*/ 172 h 286"/>
                <a:gd name="T50" fmla="*/ 94 w 230"/>
                <a:gd name="T51" fmla="*/ 163 h 286"/>
                <a:gd name="T52" fmla="*/ 63 w 230"/>
                <a:gd name="T53" fmla="*/ 80 h 286"/>
                <a:gd name="T54" fmla="*/ 115 w 230"/>
                <a:gd name="T55" fmla="*/ 49 h 286"/>
                <a:gd name="T56" fmla="*/ 167 w 230"/>
                <a:gd name="T57" fmla="*/ 80 h 286"/>
                <a:gd name="T58" fmla="*/ 137 w 230"/>
                <a:gd name="T59" fmla="*/ 163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0" h="286">
                  <a:moveTo>
                    <a:pt x="230" y="286"/>
                  </a:moveTo>
                  <a:cubicBezTo>
                    <a:pt x="230" y="286"/>
                    <a:pt x="215" y="251"/>
                    <a:pt x="215" y="238"/>
                  </a:cubicBezTo>
                  <a:cubicBezTo>
                    <a:pt x="214" y="225"/>
                    <a:pt x="217" y="198"/>
                    <a:pt x="191" y="190"/>
                  </a:cubicBezTo>
                  <a:cubicBezTo>
                    <a:pt x="180" y="187"/>
                    <a:pt x="175" y="187"/>
                    <a:pt x="170" y="185"/>
                  </a:cubicBezTo>
                  <a:cubicBezTo>
                    <a:pt x="164" y="182"/>
                    <a:pt x="166" y="172"/>
                    <a:pt x="173" y="164"/>
                  </a:cubicBezTo>
                  <a:cubicBezTo>
                    <a:pt x="180" y="156"/>
                    <a:pt x="193" y="122"/>
                    <a:pt x="193" y="105"/>
                  </a:cubicBezTo>
                  <a:cubicBezTo>
                    <a:pt x="192" y="88"/>
                    <a:pt x="170" y="4"/>
                    <a:pt x="117" y="0"/>
                  </a:cubicBezTo>
                  <a:cubicBezTo>
                    <a:pt x="113" y="0"/>
                    <a:pt x="113" y="0"/>
                    <a:pt x="113" y="0"/>
                  </a:cubicBezTo>
                  <a:cubicBezTo>
                    <a:pt x="60" y="4"/>
                    <a:pt x="38" y="88"/>
                    <a:pt x="38" y="105"/>
                  </a:cubicBezTo>
                  <a:cubicBezTo>
                    <a:pt x="37" y="122"/>
                    <a:pt x="50" y="156"/>
                    <a:pt x="57" y="164"/>
                  </a:cubicBezTo>
                  <a:cubicBezTo>
                    <a:pt x="64" y="172"/>
                    <a:pt x="66" y="182"/>
                    <a:pt x="60" y="185"/>
                  </a:cubicBezTo>
                  <a:cubicBezTo>
                    <a:pt x="55" y="187"/>
                    <a:pt x="50" y="187"/>
                    <a:pt x="39" y="190"/>
                  </a:cubicBezTo>
                  <a:cubicBezTo>
                    <a:pt x="13" y="198"/>
                    <a:pt x="16" y="225"/>
                    <a:pt x="16" y="238"/>
                  </a:cubicBezTo>
                  <a:cubicBezTo>
                    <a:pt x="15" y="251"/>
                    <a:pt x="0" y="286"/>
                    <a:pt x="0" y="286"/>
                  </a:cubicBezTo>
                  <a:cubicBezTo>
                    <a:pt x="37" y="286"/>
                    <a:pt x="37" y="286"/>
                    <a:pt x="37" y="286"/>
                  </a:cubicBezTo>
                  <a:cubicBezTo>
                    <a:pt x="37" y="224"/>
                    <a:pt x="37" y="224"/>
                    <a:pt x="37" y="224"/>
                  </a:cubicBezTo>
                  <a:cubicBezTo>
                    <a:pt x="37" y="214"/>
                    <a:pt x="44" y="207"/>
                    <a:pt x="54" y="207"/>
                  </a:cubicBezTo>
                  <a:cubicBezTo>
                    <a:pt x="115" y="207"/>
                    <a:pt x="115" y="207"/>
                    <a:pt x="115" y="207"/>
                  </a:cubicBezTo>
                  <a:cubicBezTo>
                    <a:pt x="116" y="207"/>
                    <a:pt x="116" y="207"/>
                    <a:pt x="116" y="207"/>
                  </a:cubicBezTo>
                  <a:cubicBezTo>
                    <a:pt x="177" y="207"/>
                    <a:pt x="177" y="207"/>
                    <a:pt x="177" y="207"/>
                  </a:cubicBezTo>
                  <a:cubicBezTo>
                    <a:pt x="186" y="207"/>
                    <a:pt x="193" y="214"/>
                    <a:pt x="193" y="224"/>
                  </a:cubicBezTo>
                  <a:cubicBezTo>
                    <a:pt x="193" y="286"/>
                    <a:pt x="193" y="286"/>
                    <a:pt x="193" y="286"/>
                  </a:cubicBezTo>
                  <a:lnTo>
                    <a:pt x="230" y="286"/>
                  </a:lnTo>
                  <a:close/>
                  <a:moveTo>
                    <a:pt x="137" y="163"/>
                  </a:moveTo>
                  <a:cubicBezTo>
                    <a:pt x="126" y="168"/>
                    <a:pt x="119" y="171"/>
                    <a:pt x="115" y="172"/>
                  </a:cubicBezTo>
                  <a:cubicBezTo>
                    <a:pt x="111" y="171"/>
                    <a:pt x="104" y="168"/>
                    <a:pt x="94" y="163"/>
                  </a:cubicBezTo>
                  <a:cubicBezTo>
                    <a:pt x="78" y="156"/>
                    <a:pt x="60" y="90"/>
                    <a:pt x="63" y="80"/>
                  </a:cubicBezTo>
                  <a:cubicBezTo>
                    <a:pt x="72" y="75"/>
                    <a:pt x="105" y="56"/>
                    <a:pt x="115" y="49"/>
                  </a:cubicBezTo>
                  <a:cubicBezTo>
                    <a:pt x="125" y="56"/>
                    <a:pt x="158" y="75"/>
                    <a:pt x="167" y="80"/>
                  </a:cubicBezTo>
                  <a:cubicBezTo>
                    <a:pt x="170" y="90"/>
                    <a:pt x="152" y="156"/>
                    <a:pt x="137"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8"/>
            <p:cNvSpPr>
              <a:spLocks/>
            </p:cNvSpPr>
            <p:nvPr/>
          </p:nvSpPr>
          <p:spPr bwMode="gray">
            <a:xfrm>
              <a:off x="4622" y="1459"/>
              <a:ext cx="36" cy="26"/>
            </a:xfrm>
            <a:custGeom>
              <a:avLst/>
              <a:gdLst>
                <a:gd name="T0" fmla="*/ 13 w 15"/>
                <a:gd name="T1" fmla="*/ 0 h 12"/>
                <a:gd name="T2" fmla="*/ 0 w 15"/>
                <a:gd name="T3" fmla="*/ 10 h 12"/>
                <a:gd name="T4" fmla="*/ 0 w 15"/>
                <a:gd name="T5" fmla="*/ 12 h 12"/>
                <a:gd name="T6" fmla="*/ 15 w 15"/>
                <a:gd name="T7" fmla="*/ 0 h 12"/>
                <a:gd name="T8" fmla="*/ 13 w 15"/>
                <a:gd name="T9" fmla="*/ 0 h 12"/>
              </a:gdLst>
              <a:ahLst/>
              <a:cxnLst>
                <a:cxn ang="0">
                  <a:pos x="T0" y="T1"/>
                </a:cxn>
                <a:cxn ang="0">
                  <a:pos x="T2" y="T3"/>
                </a:cxn>
                <a:cxn ang="0">
                  <a:pos x="T4" y="T5"/>
                </a:cxn>
                <a:cxn ang="0">
                  <a:pos x="T6" y="T7"/>
                </a:cxn>
                <a:cxn ang="0">
                  <a:pos x="T8" y="T9"/>
                </a:cxn>
              </a:cxnLst>
              <a:rect l="0" t="0" r="r" b="b"/>
              <a:pathLst>
                <a:path w="15" h="12">
                  <a:moveTo>
                    <a:pt x="13" y="0"/>
                  </a:moveTo>
                  <a:cubicBezTo>
                    <a:pt x="0" y="10"/>
                    <a:pt x="0" y="10"/>
                    <a:pt x="0" y="10"/>
                  </a:cubicBezTo>
                  <a:cubicBezTo>
                    <a:pt x="0" y="11"/>
                    <a:pt x="0" y="12"/>
                    <a:pt x="0" y="12"/>
                  </a:cubicBezTo>
                  <a:cubicBezTo>
                    <a:pt x="15" y="0"/>
                    <a:pt x="15" y="0"/>
                    <a:pt x="15" y="0"/>
                  </a:cubicBezTo>
                  <a:cubicBezTo>
                    <a:pt x="15" y="0"/>
                    <a:pt x="14" y="0"/>
                    <a:pt x="1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9"/>
            <p:cNvSpPr>
              <a:spLocks/>
            </p:cNvSpPr>
            <p:nvPr/>
          </p:nvSpPr>
          <p:spPr bwMode="gray">
            <a:xfrm>
              <a:off x="4622" y="1459"/>
              <a:ext cx="45" cy="33"/>
            </a:xfrm>
            <a:custGeom>
              <a:avLst/>
              <a:gdLst>
                <a:gd name="T0" fmla="*/ 17 w 19"/>
                <a:gd name="T1" fmla="*/ 0 h 15"/>
                <a:gd name="T2" fmla="*/ 0 w 19"/>
                <a:gd name="T3" fmla="*/ 13 h 15"/>
                <a:gd name="T4" fmla="*/ 0 w 19"/>
                <a:gd name="T5" fmla="*/ 15 h 15"/>
                <a:gd name="T6" fmla="*/ 19 w 19"/>
                <a:gd name="T7" fmla="*/ 0 h 15"/>
                <a:gd name="T8" fmla="*/ 17 w 19"/>
                <a:gd name="T9" fmla="*/ 0 h 15"/>
              </a:gdLst>
              <a:ahLst/>
              <a:cxnLst>
                <a:cxn ang="0">
                  <a:pos x="T0" y="T1"/>
                </a:cxn>
                <a:cxn ang="0">
                  <a:pos x="T2" y="T3"/>
                </a:cxn>
                <a:cxn ang="0">
                  <a:pos x="T4" y="T5"/>
                </a:cxn>
                <a:cxn ang="0">
                  <a:pos x="T6" y="T7"/>
                </a:cxn>
                <a:cxn ang="0">
                  <a:pos x="T8" y="T9"/>
                </a:cxn>
              </a:cxnLst>
              <a:rect l="0" t="0" r="r" b="b"/>
              <a:pathLst>
                <a:path w="19" h="15">
                  <a:moveTo>
                    <a:pt x="17" y="0"/>
                  </a:moveTo>
                  <a:cubicBezTo>
                    <a:pt x="0" y="13"/>
                    <a:pt x="0" y="13"/>
                    <a:pt x="0" y="13"/>
                  </a:cubicBezTo>
                  <a:cubicBezTo>
                    <a:pt x="0" y="14"/>
                    <a:pt x="0" y="14"/>
                    <a:pt x="0" y="15"/>
                  </a:cubicBezTo>
                  <a:cubicBezTo>
                    <a:pt x="19" y="0"/>
                    <a:pt x="19" y="0"/>
                    <a:pt x="19" y="0"/>
                  </a:cubicBezTo>
                  <a:cubicBezTo>
                    <a:pt x="18" y="0"/>
                    <a:pt x="17" y="0"/>
                    <a:pt x="1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0"/>
            <p:cNvSpPr>
              <a:spLocks noEditPoints="1"/>
            </p:cNvSpPr>
            <p:nvPr/>
          </p:nvSpPr>
          <p:spPr bwMode="gray">
            <a:xfrm>
              <a:off x="4606" y="1452"/>
              <a:ext cx="217" cy="62"/>
            </a:xfrm>
            <a:custGeom>
              <a:avLst/>
              <a:gdLst>
                <a:gd name="T0" fmla="*/ 71 w 92"/>
                <a:gd name="T1" fmla="*/ 1 h 28"/>
                <a:gd name="T2" fmla="*/ 70 w 92"/>
                <a:gd name="T3" fmla="*/ 1 h 28"/>
                <a:gd name="T4" fmla="*/ 57 w 92"/>
                <a:gd name="T5" fmla="*/ 3 h 28"/>
                <a:gd name="T6" fmla="*/ 56 w 92"/>
                <a:gd name="T7" fmla="*/ 3 h 28"/>
                <a:gd name="T8" fmla="*/ 46 w 92"/>
                <a:gd name="T9" fmla="*/ 4 h 28"/>
                <a:gd name="T10" fmla="*/ 36 w 92"/>
                <a:gd name="T11" fmla="*/ 3 h 28"/>
                <a:gd name="T12" fmla="*/ 35 w 92"/>
                <a:gd name="T13" fmla="*/ 2 h 28"/>
                <a:gd name="T14" fmla="*/ 22 w 92"/>
                <a:gd name="T15" fmla="*/ 0 h 28"/>
                <a:gd name="T16" fmla="*/ 21 w 92"/>
                <a:gd name="T17" fmla="*/ 0 h 28"/>
                <a:gd name="T18" fmla="*/ 0 w 92"/>
                <a:gd name="T19" fmla="*/ 1 h 28"/>
                <a:gd name="T20" fmla="*/ 0 w 92"/>
                <a:gd name="T21" fmla="*/ 6 h 28"/>
                <a:gd name="T22" fmla="*/ 4 w 92"/>
                <a:gd name="T23" fmla="*/ 13 h 28"/>
                <a:gd name="T24" fmla="*/ 4 w 92"/>
                <a:gd name="T25" fmla="*/ 15 h 28"/>
                <a:gd name="T26" fmla="*/ 19 w 92"/>
                <a:gd name="T27" fmla="*/ 27 h 28"/>
                <a:gd name="T28" fmla="*/ 41 w 92"/>
                <a:gd name="T29" fmla="*/ 13 h 28"/>
                <a:gd name="T30" fmla="*/ 41 w 92"/>
                <a:gd name="T31" fmla="*/ 13 h 28"/>
                <a:gd name="T32" fmla="*/ 41 w 92"/>
                <a:gd name="T33" fmla="*/ 12 h 28"/>
                <a:gd name="T34" fmla="*/ 46 w 92"/>
                <a:gd name="T35" fmla="*/ 9 h 28"/>
                <a:gd name="T36" fmla="*/ 51 w 92"/>
                <a:gd name="T37" fmla="*/ 12 h 28"/>
                <a:gd name="T38" fmla="*/ 51 w 92"/>
                <a:gd name="T39" fmla="*/ 13 h 28"/>
                <a:gd name="T40" fmla="*/ 51 w 92"/>
                <a:gd name="T41" fmla="*/ 13 h 28"/>
                <a:gd name="T42" fmla="*/ 73 w 92"/>
                <a:gd name="T43" fmla="*/ 28 h 28"/>
                <a:gd name="T44" fmla="*/ 88 w 92"/>
                <a:gd name="T45" fmla="*/ 16 h 28"/>
                <a:gd name="T46" fmla="*/ 88 w 92"/>
                <a:gd name="T47" fmla="*/ 14 h 28"/>
                <a:gd name="T48" fmla="*/ 92 w 92"/>
                <a:gd name="T49" fmla="*/ 8 h 28"/>
                <a:gd name="T50" fmla="*/ 92 w 92"/>
                <a:gd name="T51" fmla="*/ 3 h 28"/>
                <a:gd name="T52" fmla="*/ 71 w 92"/>
                <a:gd name="T53" fmla="*/ 1 h 28"/>
                <a:gd name="T54" fmla="*/ 19 w 92"/>
                <a:gd name="T55" fmla="*/ 25 h 28"/>
                <a:gd name="T56" fmla="*/ 7 w 92"/>
                <a:gd name="T57" fmla="*/ 19 h 28"/>
                <a:gd name="T58" fmla="*/ 7 w 92"/>
                <a:gd name="T59" fmla="*/ 17 h 28"/>
                <a:gd name="T60" fmla="*/ 7 w 92"/>
                <a:gd name="T61" fmla="*/ 16 h 28"/>
                <a:gd name="T62" fmla="*/ 6 w 92"/>
                <a:gd name="T63" fmla="*/ 14 h 28"/>
                <a:gd name="T64" fmla="*/ 6 w 92"/>
                <a:gd name="T65" fmla="*/ 13 h 28"/>
                <a:gd name="T66" fmla="*/ 14 w 92"/>
                <a:gd name="T67" fmla="*/ 2 h 28"/>
                <a:gd name="T68" fmla="*/ 21 w 92"/>
                <a:gd name="T69" fmla="*/ 2 h 28"/>
                <a:gd name="T70" fmla="*/ 23 w 92"/>
                <a:gd name="T71" fmla="*/ 2 h 28"/>
                <a:gd name="T72" fmla="*/ 25 w 92"/>
                <a:gd name="T73" fmla="*/ 2 h 28"/>
                <a:gd name="T74" fmla="*/ 27 w 92"/>
                <a:gd name="T75" fmla="*/ 2 h 28"/>
                <a:gd name="T76" fmla="*/ 38 w 92"/>
                <a:gd name="T77" fmla="*/ 10 h 28"/>
                <a:gd name="T78" fmla="*/ 19 w 92"/>
                <a:gd name="T79" fmla="*/ 25 h 28"/>
                <a:gd name="T80" fmla="*/ 86 w 92"/>
                <a:gd name="T81" fmla="*/ 14 h 28"/>
                <a:gd name="T82" fmla="*/ 73 w 92"/>
                <a:gd name="T83" fmla="*/ 26 h 28"/>
                <a:gd name="T84" fmla="*/ 54 w 92"/>
                <a:gd name="T85" fmla="*/ 10 h 28"/>
                <a:gd name="T86" fmla="*/ 78 w 92"/>
                <a:gd name="T87" fmla="*/ 3 h 28"/>
                <a:gd name="T88" fmla="*/ 86 w 92"/>
                <a:gd name="T89"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2" h="28">
                  <a:moveTo>
                    <a:pt x="71" y="1"/>
                  </a:moveTo>
                  <a:cubicBezTo>
                    <a:pt x="71" y="1"/>
                    <a:pt x="71" y="1"/>
                    <a:pt x="70" y="1"/>
                  </a:cubicBezTo>
                  <a:cubicBezTo>
                    <a:pt x="64" y="1"/>
                    <a:pt x="60" y="2"/>
                    <a:pt x="57" y="3"/>
                  </a:cubicBezTo>
                  <a:cubicBezTo>
                    <a:pt x="57" y="3"/>
                    <a:pt x="56" y="3"/>
                    <a:pt x="56" y="3"/>
                  </a:cubicBezTo>
                  <a:cubicBezTo>
                    <a:pt x="55" y="3"/>
                    <a:pt x="53" y="4"/>
                    <a:pt x="46" y="4"/>
                  </a:cubicBezTo>
                  <a:cubicBezTo>
                    <a:pt x="39" y="4"/>
                    <a:pt x="37" y="3"/>
                    <a:pt x="36" y="3"/>
                  </a:cubicBezTo>
                  <a:cubicBezTo>
                    <a:pt x="36" y="3"/>
                    <a:pt x="35" y="2"/>
                    <a:pt x="35" y="2"/>
                  </a:cubicBezTo>
                  <a:cubicBezTo>
                    <a:pt x="32" y="1"/>
                    <a:pt x="28" y="0"/>
                    <a:pt x="22" y="0"/>
                  </a:cubicBezTo>
                  <a:cubicBezTo>
                    <a:pt x="21" y="0"/>
                    <a:pt x="21" y="0"/>
                    <a:pt x="21" y="0"/>
                  </a:cubicBezTo>
                  <a:cubicBezTo>
                    <a:pt x="11" y="0"/>
                    <a:pt x="0" y="1"/>
                    <a:pt x="0" y="1"/>
                  </a:cubicBezTo>
                  <a:cubicBezTo>
                    <a:pt x="0" y="6"/>
                    <a:pt x="0" y="6"/>
                    <a:pt x="0" y="6"/>
                  </a:cubicBezTo>
                  <a:cubicBezTo>
                    <a:pt x="3" y="6"/>
                    <a:pt x="4" y="11"/>
                    <a:pt x="4" y="13"/>
                  </a:cubicBezTo>
                  <a:cubicBezTo>
                    <a:pt x="4" y="13"/>
                    <a:pt x="4" y="14"/>
                    <a:pt x="4" y="15"/>
                  </a:cubicBezTo>
                  <a:cubicBezTo>
                    <a:pt x="4" y="19"/>
                    <a:pt x="6" y="27"/>
                    <a:pt x="19" y="27"/>
                  </a:cubicBezTo>
                  <a:cubicBezTo>
                    <a:pt x="27" y="27"/>
                    <a:pt x="39" y="23"/>
                    <a:pt x="41" y="13"/>
                  </a:cubicBezTo>
                  <a:cubicBezTo>
                    <a:pt x="41" y="13"/>
                    <a:pt x="41" y="13"/>
                    <a:pt x="41" y="13"/>
                  </a:cubicBezTo>
                  <a:cubicBezTo>
                    <a:pt x="41" y="12"/>
                    <a:pt x="41" y="12"/>
                    <a:pt x="41" y="12"/>
                  </a:cubicBezTo>
                  <a:cubicBezTo>
                    <a:pt x="42" y="9"/>
                    <a:pt x="46" y="9"/>
                    <a:pt x="46" y="9"/>
                  </a:cubicBezTo>
                  <a:cubicBezTo>
                    <a:pt x="46" y="9"/>
                    <a:pt x="50" y="9"/>
                    <a:pt x="51" y="12"/>
                  </a:cubicBezTo>
                  <a:cubicBezTo>
                    <a:pt x="51" y="12"/>
                    <a:pt x="51" y="12"/>
                    <a:pt x="51" y="13"/>
                  </a:cubicBezTo>
                  <a:cubicBezTo>
                    <a:pt x="51" y="13"/>
                    <a:pt x="51" y="13"/>
                    <a:pt x="51" y="13"/>
                  </a:cubicBezTo>
                  <a:cubicBezTo>
                    <a:pt x="53" y="24"/>
                    <a:pt x="65" y="28"/>
                    <a:pt x="73" y="28"/>
                  </a:cubicBezTo>
                  <a:cubicBezTo>
                    <a:pt x="86" y="28"/>
                    <a:pt x="88" y="21"/>
                    <a:pt x="88" y="16"/>
                  </a:cubicBezTo>
                  <a:cubicBezTo>
                    <a:pt x="88" y="15"/>
                    <a:pt x="88" y="15"/>
                    <a:pt x="88" y="14"/>
                  </a:cubicBezTo>
                  <a:cubicBezTo>
                    <a:pt x="88" y="12"/>
                    <a:pt x="89" y="8"/>
                    <a:pt x="92" y="8"/>
                  </a:cubicBezTo>
                  <a:cubicBezTo>
                    <a:pt x="92" y="3"/>
                    <a:pt x="92" y="3"/>
                    <a:pt x="92" y="3"/>
                  </a:cubicBezTo>
                  <a:cubicBezTo>
                    <a:pt x="92" y="3"/>
                    <a:pt x="81" y="1"/>
                    <a:pt x="71" y="1"/>
                  </a:cubicBezTo>
                  <a:close/>
                  <a:moveTo>
                    <a:pt x="19" y="25"/>
                  </a:moveTo>
                  <a:cubicBezTo>
                    <a:pt x="12" y="25"/>
                    <a:pt x="8" y="22"/>
                    <a:pt x="7" y="19"/>
                  </a:cubicBezTo>
                  <a:cubicBezTo>
                    <a:pt x="7" y="18"/>
                    <a:pt x="7" y="18"/>
                    <a:pt x="7" y="17"/>
                  </a:cubicBezTo>
                  <a:cubicBezTo>
                    <a:pt x="7" y="17"/>
                    <a:pt x="7" y="16"/>
                    <a:pt x="7" y="16"/>
                  </a:cubicBezTo>
                  <a:cubicBezTo>
                    <a:pt x="6" y="15"/>
                    <a:pt x="6" y="15"/>
                    <a:pt x="6" y="14"/>
                  </a:cubicBezTo>
                  <a:cubicBezTo>
                    <a:pt x="6" y="13"/>
                    <a:pt x="6" y="13"/>
                    <a:pt x="6" y="13"/>
                  </a:cubicBezTo>
                  <a:cubicBezTo>
                    <a:pt x="6" y="7"/>
                    <a:pt x="7" y="3"/>
                    <a:pt x="14" y="2"/>
                  </a:cubicBezTo>
                  <a:cubicBezTo>
                    <a:pt x="16" y="2"/>
                    <a:pt x="18" y="2"/>
                    <a:pt x="21" y="2"/>
                  </a:cubicBezTo>
                  <a:cubicBezTo>
                    <a:pt x="22" y="2"/>
                    <a:pt x="22" y="2"/>
                    <a:pt x="23" y="2"/>
                  </a:cubicBezTo>
                  <a:cubicBezTo>
                    <a:pt x="24" y="2"/>
                    <a:pt x="24" y="2"/>
                    <a:pt x="25" y="2"/>
                  </a:cubicBezTo>
                  <a:cubicBezTo>
                    <a:pt x="25" y="2"/>
                    <a:pt x="26" y="2"/>
                    <a:pt x="27" y="2"/>
                  </a:cubicBezTo>
                  <a:cubicBezTo>
                    <a:pt x="33" y="3"/>
                    <a:pt x="39" y="5"/>
                    <a:pt x="38" y="10"/>
                  </a:cubicBezTo>
                  <a:cubicBezTo>
                    <a:pt x="38" y="21"/>
                    <a:pt x="26" y="25"/>
                    <a:pt x="19" y="25"/>
                  </a:cubicBezTo>
                  <a:close/>
                  <a:moveTo>
                    <a:pt x="86" y="14"/>
                  </a:moveTo>
                  <a:cubicBezTo>
                    <a:pt x="85" y="20"/>
                    <a:pt x="84" y="26"/>
                    <a:pt x="73" y="26"/>
                  </a:cubicBezTo>
                  <a:cubicBezTo>
                    <a:pt x="65" y="26"/>
                    <a:pt x="54" y="22"/>
                    <a:pt x="54" y="10"/>
                  </a:cubicBezTo>
                  <a:cubicBezTo>
                    <a:pt x="54" y="1"/>
                    <a:pt x="71" y="3"/>
                    <a:pt x="78" y="3"/>
                  </a:cubicBezTo>
                  <a:cubicBezTo>
                    <a:pt x="85" y="4"/>
                    <a:pt x="86" y="8"/>
                    <a:pt x="8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1"/>
            <p:cNvSpPr>
              <a:spLocks/>
            </p:cNvSpPr>
            <p:nvPr/>
          </p:nvSpPr>
          <p:spPr bwMode="gray">
            <a:xfrm>
              <a:off x="4606" y="1380"/>
              <a:ext cx="168" cy="59"/>
            </a:xfrm>
            <a:custGeom>
              <a:avLst/>
              <a:gdLst>
                <a:gd name="T0" fmla="*/ 0 w 71"/>
                <a:gd name="T1" fmla="*/ 27 h 27"/>
                <a:gd name="T2" fmla="*/ 46 w 71"/>
                <a:gd name="T3" fmla="*/ 0 h 27"/>
                <a:gd name="T4" fmla="*/ 71 w 71"/>
                <a:gd name="T5" fmla="*/ 14 h 27"/>
                <a:gd name="T6" fmla="*/ 0 w 71"/>
                <a:gd name="T7" fmla="*/ 27 h 27"/>
              </a:gdLst>
              <a:ahLst/>
              <a:cxnLst>
                <a:cxn ang="0">
                  <a:pos x="T0" y="T1"/>
                </a:cxn>
                <a:cxn ang="0">
                  <a:pos x="T2" y="T3"/>
                </a:cxn>
                <a:cxn ang="0">
                  <a:pos x="T4" y="T5"/>
                </a:cxn>
                <a:cxn ang="0">
                  <a:pos x="T6" y="T7"/>
                </a:cxn>
              </a:cxnLst>
              <a:rect l="0" t="0" r="r" b="b"/>
              <a:pathLst>
                <a:path w="71" h="27">
                  <a:moveTo>
                    <a:pt x="0" y="27"/>
                  </a:moveTo>
                  <a:cubicBezTo>
                    <a:pt x="46" y="0"/>
                    <a:pt x="46" y="0"/>
                    <a:pt x="46" y="0"/>
                  </a:cubicBezTo>
                  <a:cubicBezTo>
                    <a:pt x="71" y="14"/>
                    <a:pt x="71" y="14"/>
                    <a:pt x="71" y="14"/>
                  </a:cubicBezTo>
                  <a:cubicBezTo>
                    <a:pt x="71" y="14"/>
                    <a:pt x="60" y="25"/>
                    <a:pt x="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cxnSp>
        <p:nvCxnSpPr>
          <p:cNvPr id="34" name="Gerader Verbinder 24"/>
          <p:cNvCxnSpPr/>
          <p:nvPr/>
        </p:nvCxnSpPr>
        <p:spPr bwMode="gray">
          <a:xfrm>
            <a:off x="9287839" y="4655534"/>
            <a:ext cx="2034283" cy="0"/>
          </a:xfrm>
          <a:prstGeom prst="line">
            <a:avLst/>
          </a:prstGeom>
          <a:ln w="9525">
            <a:solidFill>
              <a:schemeClr val="bg1">
                <a:lumMod val="65000"/>
              </a:schemeClr>
            </a:solidFill>
            <a:prstDash val="sysDash"/>
            <a:tailEnd type="none"/>
          </a:ln>
        </p:spPr>
        <p:style>
          <a:lnRef idx="1">
            <a:schemeClr val="accent1"/>
          </a:lnRef>
          <a:fillRef idx="0">
            <a:schemeClr val="accent1"/>
          </a:fillRef>
          <a:effectRef idx="0">
            <a:schemeClr val="accent1"/>
          </a:effectRef>
          <a:fontRef idx="minor">
            <a:schemeClr val="tx1"/>
          </a:fontRef>
        </p:style>
      </p:cxnSp>
      <p:pic>
        <p:nvPicPr>
          <p:cNvPr id="37" name="Imagen 36"/>
          <p:cNvPicPr>
            <a:picLocks noChangeAspect="1"/>
          </p:cNvPicPr>
          <p:nvPr/>
        </p:nvPicPr>
        <p:blipFill rotWithShape="1">
          <a:blip r:embed="rId3"/>
          <a:srcRect t="6396" b="578"/>
          <a:stretch/>
        </p:blipFill>
        <p:spPr>
          <a:xfrm>
            <a:off x="3350352" y="1871931"/>
            <a:ext cx="2668848" cy="1645121"/>
          </a:xfrm>
          <a:prstGeom prst="rect">
            <a:avLst/>
          </a:prstGeom>
        </p:spPr>
      </p:pic>
      <p:pic>
        <p:nvPicPr>
          <p:cNvPr id="7" name="Imagen 6"/>
          <p:cNvPicPr>
            <a:picLocks noChangeAspect="1"/>
          </p:cNvPicPr>
          <p:nvPr/>
        </p:nvPicPr>
        <p:blipFill rotWithShape="1">
          <a:blip r:embed="rId4"/>
          <a:srcRect b="6992"/>
          <a:stretch/>
        </p:blipFill>
        <p:spPr>
          <a:xfrm>
            <a:off x="8985599" y="1871930"/>
            <a:ext cx="2664001" cy="1645121"/>
          </a:xfrm>
          <a:prstGeom prst="rect">
            <a:avLst/>
          </a:prstGeom>
        </p:spPr>
      </p:pic>
      <p:pic>
        <p:nvPicPr>
          <p:cNvPr id="9" name="Imagen 8"/>
          <p:cNvPicPr>
            <a:picLocks noChangeAspect="1"/>
          </p:cNvPicPr>
          <p:nvPr/>
        </p:nvPicPr>
        <p:blipFill rotWithShape="1">
          <a:blip r:embed="rId5"/>
          <a:srcRect r="52" b="8259"/>
          <a:stretch/>
        </p:blipFill>
        <p:spPr>
          <a:xfrm>
            <a:off x="6165552" y="1853913"/>
            <a:ext cx="2668848" cy="1631505"/>
          </a:xfrm>
          <a:prstGeom prst="rect">
            <a:avLst/>
          </a:prstGeom>
        </p:spPr>
      </p:pic>
    </p:spTree>
    <p:extLst>
      <p:ext uri="{BB962C8B-B14F-4D97-AF65-F5344CB8AC3E}">
        <p14:creationId xmlns:p14="http://schemas.microsoft.com/office/powerpoint/2010/main" val="619699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xmlns="" id="{81976484-5970-0040-AF32-244A4DA20185}"/>
              </a:ext>
            </a:extLst>
          </p:cNvPr>
          <p:cNvSpPr/>
          <p:nvPr/>
        </p:nvSpPr>
        <p:spPr>
          <a:xfrm>
            <a:off x="516754" y="754392"/>
            <a:ext cx="10498822" cy="461605"/>
          </a:xfrm>
          <a:prstGeom prst="rect">
            <a:avLst/>
          </a:prstGeom>
        </p:spPr>
        <p:txBody>
          <a:bodyPr wrap="square">
            <a:spAutoFit/>
          </a:bodyPr>
          <a:lstStyle/>
          <a:p>
            <a:r>
              <a:rPr lang="es-ES" sz="2400" b="1" dirty="0">
                <a:latin typeface="Arial" panose="020B0604020202020204" pitchFamily="34" charset="0"/>
                <a:cs typeface="Arial" panose="020B0604020202020204" pitchFamily="34" charset="0"/>
              </a:rPr>
              <a:t>Riesgos ocultos o mal gestionados</a:t>
            </a:r>
          </a:p>
        </p:txBody>
      </p:sp>
      <p:sp>
        <p:nvSpPr>
          <p:cNvPr id="2" name="Rectángulo 1">
            <a:extLst>
              <a:ext uri="{FF2B5EF4-FFF2-40B4-BE49-F238E27FC236}">
                <a16:creationId xmlns:a16="http://schemas.microsoft.com/office/drawing/2014/main" xmlns="" id="{5801F534-C194-0A4B-BE14-55333975E566}"/>
              </a:ext>
            </a:extLst>
          </p:cNvPr>
          <p:cNvSpPr/>
          <p:nvPr/>
        </p:nvSpPr>
        <p:spPr>
          <a:xfrm>
            <a:off x="516753" y="1905571"/>
            <a:ext cx="10978531" cy="1881925"/>
          </a:xfrm>
          <a:prstGeom prst="rect">
            <a:avLst/>
          </a:prstGeom>
        </p:spPr>
        <p:txBody>
          <a:bodyPr wrap="square">
            <a:spAutoFit/>
          </a:bodyPr>
          <a:lstStyle/>
          <a:p>
            <a:pPr marL="457154" indent="-457154" fontAlgn="base">
              <a:lnSpc>
                <a:spcPct val="150000"/>
              </a:lnSpc>
              <a:buFont typeface="+mj-lt"/>
              <a:buAutoNum type="arabicPeriod"/>
            </a:pPr>
            <a:r>
              <a:rPr lang="es-ES" sz="2000" dirty="0">
                <a:solidFill>
                  <a:srgbClr val="373737"/>
                </a:solidFill>
                <a:latin typeface="Arial" panose="020B0604020202020204" pitchFamily="34" charset="0"/>
                <a:cs typeface="Arial" panose="020B0604020202020204" pitchFamily="34" charset="0"/>
              </a:rPr>
              <a:t>En cada baja en la empresa.</a:t>
            </a:r>
          </a:p>
          <a:p>
            <a:pPr marL="457154" indent="-457154" fontAlgn="base">
              <a:lnSpc>
                <a:spcPct val="150000"/>
              </a:lnSpc>
              <a:buFont typeface="+mj-lt"/>
              <a:buAutoNum type="arabicPeriod"/>
            </a:pPr>
            <a:r>
              <a:rPr lang="es-ES" sz="2000" dirty="0">
                <a:solidFill>
                  <a:srgbClr val="373737"/>
                </a:solidFill>
                <a:latin typeface="Arial" panose="020B0604020202020204" pitchFamily="34" charset="0"/>
                <a:cs typeface="Arial" panose="020B0604020202020204" pitchFamily="34" charset="0"/>
              </a:rPr>
              <a:t>En cada ataque de ingeniería social.</a:t>
            </a:r>
          </a:p>
          <a:p>
            <a:pPr marL="457154" indent="-457154" fontAlgn="base">
              <a:lnSpc>
                <a:spcPct val="150000"/>
              </a:lnSpc>
              <a:buFont typeface="+mj-lt"/>
              <a:buAutoNum type="arabicPeriod"/>
            </a:pPr>
            <a:r>
              <a:rPr lang="es-ES" sz="2000" dirty="0">
                <a:solidFill>
                  <a:srgbClr val="373737"/>
                </a:solidFill>
                <a:latin typeface="Arial" panose="020B0604020202020204" pitchFamily="34" charset="0"/>
                <a:cs typeface="Arial" panose="020B0604020202020204" pitchFamily="34" charset="0"/>
              </a:rPr>
              <a:t>En cada pérdida o robo de un dispositivo móvil.</a:t>
            </a:r>
          </a:p>
          <a:p>
            <a:pPr marL="457154" indent="-457154" fontAlgn="base">
              <a:lnSpc>
                <a:spcPct val="150000"/>
              </a:lnSpc>
              <a:buFont typeface="+mj-lt"/>
              <a:buAutoNum type="arabicPeriod"/>
            </a:pPr>
            <a:r>
              <a:rPr lang="es-ES" sz="2000" dirty="0">
                <a:solidFill>
                  <a:srgbClr val="373737"/>
                </a:solidFill>
                <a:latin typeface="Arial" panose="020B0604020202020204" pitchFamily="34" charset="0"/>
                <a:cs typeface="Arial" panose="020B0604020202020204" pitchFamily="34" charset="0"/>
              </a:rPr>
              <a:t>En cada proveedor que trata datos.</a:t>
            </a:r>
          </a:p>
        </p:txBody>
      </p:sp>
    </p:spTree>
    <p:extLst>
      <p:ext uri="{BB962C8B-B14F-4D97-AF65-F5344CB8AC3E}">
        <p14:creationId xmlns:p14="http://schemas.microsoft.com/office/powerpoint/2010/main" val="27615224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Inhaltsplatzhalter 1"/>
          <p:cNvSpPr txBox="1">
            <a:spLocks/>
          </p:cNvSpPr>
          <p:nvPr/>
        </p:nvSpPr>
        <p:spPr bwMode="gray">
          <a:xfrm>
            <a:off x="540000" y="2509200"/>
            <a:ext cx="2664000" cy="2664000"/>
          </a:xfrm>
          <a:prstGeom prst="ellipse">
            <a:avLst/>
          </a:prstGeom>
          <a:solidFill>
            <a:schemeClr val="accent1">
              <a:lumMod val="50000"/>
            </a:schemeClr>
          </a:solidFill>
        </p:spPr>
        <p:txBody>
          <a:bodyPr vert="horz" wrap="square" lIns="0" tIns="0" rIns="0" bIns="0" rtlCol="0" anchor="ctr">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1600" kern="1200">
                <a:solidFill>
                  <a:schemeClr val="tx1"/>
                </a:solidFill>
                <a:latin typeface="+mn-lt"/>
                <a:ea typeface="+mn-ea"/>
                <a:cs typeface="+mn-cs"/>
              </a:defRPr>
            </a:lvl1pPr>
            <a:lvl2pPr marL="450000" indent="0" algn="l" defTabSz="914400" rtl="0" eaLnBrk="1" latinLnBrk="0" hangingPunct="1">
              <a:lnSpc>
                <a:spcPct val="90000"/>
              </a:lnSpc>
              <a:spcBef>
                <a:spcPts val="0"/>
              </a:spcBef>
              <a:spcAft>
                <a:spcPts val="1000"/>
              </a:spcAft>
              <a:buFont typeface="Calibri Light" panose="020F0302020204030204" pitchFamily="34" charset="0"/>
              <a:buNone/>
              <a:defRPr sz="1400" kern="1200">
                <a:solidFill>
                  <a:schemeClr val="tx1"/>
                </a:solidFill>
                <a:latin typeface="+mn-lt"/>
                <a:ea typeface="+mn-ea"/>
                <a:cs typeface="+mn-cs"/>
              </a:defRPr>
            </a:lvl2pPr>
            <a:lvl3pPr marL="810000" indent="0" algn="l" defTabSz="914400" rtl="0" eaLnBrk="1" latinLnBrk="0" hangingPunct="1">
              <a:lnSpc>
                <a:spcPct val="90000"/>
              </a:lnSpc>
              <a:spcBef>
                <a:spcPts val="0"/>
              </a:spcBef>
              <a:spcAft>
                <a:spcPts val="1000"/>
              </a:spcAft>
              <a:buFont typeface="Calibri Light" panose="020F0302020204030204" pitchFamily="34" charset="0"/>
              <a:buNone/>
              <a:defRPr sz="1200" kern="1200">
                <a:solidFill>
                  <a:schemeClr val="tx1"/>
                </a:solidFill>
                <a:latin typeface="+mn-lt"/>
                <a:ea typeface="+mn-ea"/>
                <a:cs typeface="+mn-cs"/>
              </a:defRPr>
            </a:lvl3pPr>
            <a:lvl4pPr marL="1170000" indent="0" algn="l" defTabSz="914400" rtl="0" eaLnBrk="1" latinLnBrk="0" hangingPunct="1">
              <a:lnSpc>
                <a:spcPct val="90000"/>
              </a:lnSpc>
              <a:spcBef>
                <a:spcPts val="0"/>
              </a:spcBef>
              <a:spcAft>
                <a:spcPts val="1000"/>
              </a:spcAft>
              <a:buFont typeface="Calibri Light" panose="020F0302020204030204" pitchFamily="34" charset="0"/>
              <a:buNone/>
              <a:defRPr sz="1100" kern="1200">
                <a:solidFill>
                  <a:schemeClr val="tx1"/>
                </a:solidFill>
                <a:latin typeface="+mn-lt"/>
                <a:ea typeface="+mn-ea"/>
                <a:cs typeface="+mn-cs"/>
              </a:defRPr>
            </a:lvl4pPr>
            <a:lvl5pPr marL="1530000" indent="0" algn="l" defTabSz="914400" rtl="0" eaLnBrk="1" latinLnBrk="0" hangingPunct="1">
              <a:lnSpc>
                <a:spcPct val="90000"/>
              </a:lnSpc>
              <a:spcBef>
                <a:spcPts val="0"/>
              </a:spcBef>
              <a:spcAft>
                <a:spcPts val="1000"/>
              </a:spcAft>
              <a:buFont typeface="Calibri Light" panose="020F0302020204030204" pitchFamily="34" charset="0"/>
              <a:buNone/>
              <a:defRPr sz="11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algn="ctr">
              <a:lnSpc>
                <a:spcPct val="80000"/>
              </a:lnSpc>
            </a:pPr>
            <a:endParaRPr lang="en-US" sz="3200" b="1" dirty="0">
              <a:solidFill>
                <a:schemeClr val="bg2"/>
              </a:solidFill>
              <a:latin typeface="Arial Narrow Negrita" charset="0"/>
            </a:endParaRPr>
          </a:p>
          <a:p>
            <a:pPr algn="ctr">
              <a:lnSpc>
                <a:spcPct val="80000"/>
              </a:lnSpc>
            </a:pPr>
            <a:endParaRPr lang="en-US" sz="3200" b="1" dirty="0">
              <a:solidFill>
                <a:schemeClr val="bg2"/>
              </a:solidFill>
              <a:latin typeface="Arial Narrow Negrita" charset="0"/>
            </a:endParaRPr>
          </a:p>
          <a:p>
            <a:pPr algn="ctr">
              <a:lnSpc>
                <a:spcPct val="80000"/>
              </a:lnSpc>
            </a:pPr>
            <a:r>
              <a:rPr lang="es-ES_tradnl" sz="3200" b="1" dirty="0">
                <a:solidFill>
                  <a:schemeClr val="bg2"/>
                </a:solidFill>
                <a:latin typeface="Arial Narrow Negrita" charset="0"/>
              </a:rPr>
              <a:t>MEDIDAS</a:t>
            </a:r>
          </a:p>
        </p:txBody>
      </p:sp>
      <p:grpSp>
        <p:nvGrpSpPr>
          <p:cNvPr id="50" name="Group 5"/>
          <p:cNvGrpSpPr>
            <a:grpSpLocks noChangeAspect="1"/>
          </p:cNvGrpSpPr>
          <p:nvPr/>
        </p:nvGrpSpPr>
        <p:grpSpPr bwMode="gray">
          <a:xfrm>
            <a:off x="1479094" y="2933825"/>
            <a:ext cx="785812" cy="907375"/>
            <a:chOff x="4443" y="1266"/>
            <a:chExt cx="543" cy="627"/>
          </a:xfrm>
          <a:solidFill>
            <a:schemeClr val="bg1"/>
          </a:solidFill>
        </p:grpSpPr>
        <p:sp>
          <p:nvSpPr>
            <p:cNvPr id="51" name="Freeform 6"/>
            <p:cNvSpPr>
              <a:spLocks/>
            </p:cNvSpPr>
            <p:nvPr/>
          </p:nvSpPr>
          <p:spPr bwMode="gray">
            <a:xfrm>
              <a:off x="4558" y="1746"/>
              <a:ext cx="312" cy="147"/>
            </a:xfrm>
            <a:custGeom>
              <a:avLst/>
              <a:gdLst>
                <a:gd name="T0" fmla="*/ 128 w 132"/>
                <a:gd name="T1" fmla="*/ 0 h 67"/>
                <a:gd name="T2" fmla="*/ 66 w 132"/>
                <a:gd name="T3" fmla="*/ 0 h 67"/>
                <a:gd name="T4" fmla="*/ 66 w 132"/>
                <a:gd name="T5" fmla="*/ 0 h 67"/>
                <a:gd name="T6" fmla="*/ 5 w 132"/>
                <a:gd name="T7" fmla="*/ 0 h 67"/>
                <a:gd name="T8" fmla="*/ 0 w 132"/>
                <a:gd name="T9" fmla="*/ 5 h 67"/>
                <a:gd name="T10" fmla="*/ 0 w 132"/>
                <a:gd name="T11" fmla="*/ 67 h 67"/>
                <a:gd name="T12" fmla="*/ 66 w 132"/>
                <a:gd name="T13" fmla="*/ 67 h 67"/>
                <a:gd name="T14" fmla="*/ 66 w 132"/>
                <a:gd name="T15" fmla="*/ 55 h 67"/>
                <a:gd name="T16" fmla="*/ 66 w 132"/>
                <a:gd name="T17" fmla="*/ 67 h 67"/>
                <a:gd name="T18" fmla="*/ 132 w 132"/>
                <a:gd name="T19" fmla="*/ 67 h 67"/>
                <a:gd name="T20" fmla="*/ 132 w 132"/>
                <a:gd name="T21" fmla="*/ 5 h 67"/>
                <a:gd name="T22" fmla="*/ 128 w 132"/>
                <a:gd name="T2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67">
                  <a:moveTo>
                    <a:pt x="128" y="0"/>
                  </a:moveTo>
                  <a:cubicBezTo>
                    <a:pt x="66" y="0"/>
                    <a:pt x="66" y="0"/>
                    <a:pt x="66" y="0"/>
                  </a:cubicBezTo>
                  <a:cubicBezTo>
                    <a:pt x="66" y="0"/>
                    <a:pt x="66" y="0"/>
                    <a:pt x="66" y="0"/>
                  </a:cubicBezTo>
                  <a:cubicBezTo>
                    <a:pt x="5" y="0"/>
                    <a:pt x="5" y="0"/>
                    <a:pt x="5" y="0"/>
                  </a:cubicBezTo>
                  <a:cubicBezTo>
                    <a:pt x="2" y="0"/>
                    <a:pt x="0" y="2"/>
                    <a:pt x="0" y="5"/>
                  </a:cubicBezTo>
                  <a:cubicBezTo>
                    <a:pt x="0" y="67"/>
                    <a:pt x="0" y="67"/>
                    <a:pt x="0" y="67"/>
                  </a:cubicBezTo>
                  <a:cubicBezTo>
                    <a:pt x="66" y="67"/>
                    <a:pt x="66" y="67"/>
                    <a:pt x="66" y="67"/>
                  </a:cubicBezTo>
                  <a:cubicBezTo>
                    <a:pt x="66" y="55"/>
                    <a:pt x="66" y="55"/>
                    <a:pt x="66" y="55"/>
                  </a:cubicBezTo>
                  <a:cubicBezTo>
                    <a:pt x="66" y="67"/>
                    <a:pt x="66" y="67"/>
                    <a:pt x="66" y="67"/>
                  </a:cubicBezTo>
                  <a:cubicBezTo>
                    <a:pt x="132" y="67"/>
                    <a:pt x="132" y="67"/>
                    <a:pt x="132" y="67"/>
                  </a:cubicBezTo>
                  <a:cubicBezTo>
                    <a:pt x="132" y="5"/>
                    <a:pt x="132" y="5"/>
                    <a:pt x="132" y="5"/>
                  </a:cubicBezTo>
                  <a:cubicBezTo>
                    <a:pt x="132" y="2"/>
                    <a:pt x="130" y="0"/>
                    <a:pt x="1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7"/>
            <p:cNvSpPr>
              <a:spLocks noEditPoints="1"/>
            </p:cNvSpPr>
            <p:nvPr/>
          </p:nvSpPr>
          <p:spPr bwMode="gray">
            <a:xfrm>
              <a:off x="4443" y="1266"/>
              <a:ext cx="543" cy="627"/>
            </a:xfrm>
            <a:custGeom>
              <a:avLst/>
              <a:gdLst>
                <a:gd name="T0" fmla="*/ 230 w 230"/>
                <a:gd name="T1" fmla="*/ 286 h 286"/>
                <a:gd name="T2" fmla="*/ 215 w 230"/>
                <a:gd name="T3" fmla="*/ 238 h 286"/>
                <a:gd name="T4" fmla="*/ 191 w 230"/>
                <a:gd name="T5" fmla="*/ 190 h 286"/>
                <a:gd name="T6" fmla="*/ 170 w 230"/>
                <a:gd name="T7" fmla="*/ 185 h 286"/>
                <a:gd name="T8" fmla="*/ 173 w 230"/>
                <a:gd name="T9" fmla="*/ 164 h 286"/>
                <a:gd name="T10" fmla="*/ 193 w 230"/>
                <a:gd name="T11" fmla="*/ 105 h 286"/>
                <a:gd name="T12" fmla="*/ 117 w 230"/>
                <a:gd name="T13" fmla="*/ 0 h 286"/>
                <a:gd name="T14" fmla="*/ 113 w 230"/>
                <a:gd name="T15" fmla="*/ 0 h 286"/>
                <a:gd name="T16" fmla="*/ 38 w 230"/>
                <a:gd name="T17" fmla="*/ 105 h 286"/>
                <a:gd name="T18" fmla="*/ 57 w 230"/>
                <a:gd name="T19" fmla="*/ 164 h 286"/>
                <a:gd name="T20" fmla="*/ 60 w 230"/>
                <a:gd name="T21" fmla="*/ 185 h 286"/>
                <a:gd name="T22" fmla="*/ 39 w 230"/>
                <a:gd name="T23" fmla="*/ 190 h 286"/>
                <a:gd name="T24" fmla="*/ 16 w 230"/>
                <a:gd name="T25" fmla="*/ 238 h 286"/>
                <a:gd name="T26" fmla="*/ 0 w 230"/>
                <a:gd name="T27" fmla="*/ 286 h 286"/>
                <a:gd name="T28" fmla="*/ 37 w 230"/>
                <a:gd name="T29" fmla="*/ 286 h 286"/>
                <a:gd name="T30" fmla="*/ 37 w 230"/>
                <a:gd name="T31" fmla="*/ 224 h 286"/>
                <a:gd name="T32" fmla="*/ 54 w 230"/>
                <a:gd name="T33" fmla="*/ 207 h 286"/>
                <a:gd name="T34" fmla="*/ 115 w 230"/>
                <a:gd name="T35" fmla="*/ 207 h 286"/>
                <a:gd name="T36" fmla="*/ 116 w 230"/>
                <a:gd name="T37" fmla="*/ 207 h 286"/>
                <a:gd name="T38" fmla="*/ 177 w 230"/>
                <a:gd name="T39" fmla="*/ 207 h 286"/>
                <a:gd name="T40" fmla="*/ 193 w 230"/>
                <a:gd name="T41" fmla="*/ 224 h 286"/>
                <a:gd name="T42" fmla="*/ 193 w 230"/>
                <a:gd name="T43" fmla="*/ 286 h 286"/>
                <a:gd name="T44" fmla="*/ 230 w 230"/>
                <a:gd name="T45" fmla="*/ 286 h 286"/>
                <a:gd name="T46" fmla="*/ 137 w 230"/>
                <a:gd name="T47" fmla="*/ 163 h 286"/>
                <a:gd name="T48" fmla="*/ 115 w 230"/>
                <a:gd name="T49" fmla="*/ 172 h 286"/>
                <a:gd name="T50" fmla="*/ 94 w 230"/>
                <a:gd name="T51" fmla="*/ 163 h 286"/>
                <a:gd name="T52" fmla="*/ 63 w 230"/>
                <a:gd name="T53" fmla="*/ 80 h 286"/>
                <a:gd name="T54" fmla="*/ 115 w 230"/>
                <a:gd name="T55" fmla="*/ 49 h 286"/>
                <a:gd name="T56" fmla="*/ 167 w 230"/>
                <a:gd name="T57" fmla="*/ 80 h 286"/>
                <a:gd name="T58" fmla="*/ 137 w 230"/>
                <a:gd name="T59" fmla="*/ 163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0" h="286">
                  <a:moveTo>
                    <a:pt x="230" y="286"/>
                  </a:moveTo>
                  <a:cubicBezTo>
                    <a:pt x="230" y="286"/>
                    <a:pt x="215" y="251"/>
                    <a:pt x="215" y="238"/>
                  </a:cubicBezTo>
                  <a:cubicBezTo>
                    <a:pt x="214" y="225"/>
                    <a:pt x="217" y="198"/>
                    <a:pt x="191" y="190"/>
                  </a:cubicBezTo>
                  <a:cubicBezTo>
                    <a:pt x="180" y="187"/>
                    <a:pt x="175" y="187"/>
                    <a:pt x="170" y="185"/>
                  </a:cubicBezTo>
                  <a:cubicBezTo>
                    <a:pt x="164" y="182"/>
                    <a:pt x="166" y="172"/>
                    <a:pt x="173" y="164"/>
                  </a:cubicBezTo>
                  <a:cubicBezTo>
                    <a:pt x="180" y="156"/>
                    <a:pt x="193" y="122"/>
                    <a:pt x="193" y="105"/>
                  </a:cubicBezTo>
                  <a:cubicBezTo>
                    <a:pt x="192" y="88"/>
                    <a:pt x="170" y="4"/>
                    <a:pt x="117" y="0"/>
                  </a:cubicBezTo>
                  <a:cubicBezTo>
                    <a:pt x="113" y="0"/>
                    <a:pt x="113" y="0"/>
                    <a:pt x="113" y="0"/>
                  </a:cubicBezTo>
                  <a:cubicBezTo>
                    <a:pt x="60" y="4"/>
                    <a:pt x="38" y="88"/>
                    <a:pt x="38" y="105"/>
                  </a:cubicBezTo>
                  <a:cubicBezTo>
                    <a:pt x="37" y="122"/>
                    <a:pt x="50" y="156"/>
                    <a:pt x="57" y="164"/>
                  </a:cubicBezTo>
                  <a:cubicBezTo>
                    <a:pt x="64" y="172"/>
                    <a:pt x="66" y="182"/>
                    <a:pt x="60" y="185"/>
                  </a:cubicBezTo>
                  <a:cubicBezTo>
                    <a:pt x="55" y="187"/>
                    <a:pt x="50" y="187"/>
                    <a:pt x="39" y="190"/>
                  </a:cubicBezTo>
                  <a:cubicBezTo>
                    <a:pt x="13" y="198"/>
                    <a:pt x="16" y="225"/>
                    <a:pt x="16" y="238"/>
                  </a:cubicBezTo>
                  <a:cubicBezTo>
                    <a:pt x="15" y="251"/>
                    <a:pt x="0" y="286"/>
                    <a:pt x="0" y="286"/>
                  </a:cubicBezTo>
                  <a:cubicBezTo>
                    <a:pt x="37" y="286"/>
                    <a:pt x="37" y="286"/>
                    <a:pt x="37" y="286"/>
                  </a:cubicBezTo>
                  <a:cubicBezTo>
                    <a:pt x="37" y="224"/>
                    <a:pt x="37" y="224"/>
                    <a:pt x="37" y="224"/>
                  </a:cubicBezTo>
                  <a:cubicBezTo>
                    <a:pt x="37" y="214"/>
                    <a:pt x="44" y="207"/>
                    <a:pt x="54" y="207"/>
                  </a:cubicBezTo>
                  <a:cubicBezTo>
                    <a:pt x="115" y="207"/>
                    <a:pt x="115" y="207"/>
                    <a:pt x="115" y="207"/>
                  </a:cubicBezTo>
                  <a:cubicBezTo>
                    <a:pt x="116" y="207"/>
                    <a:pt x="116" y="207"/>
                    <a:pt x="116" y="207"/>
                  </a:cubicBezTo>
                  <a:cubicBezTo>
                    <a:pt x="177" y="207"/>
                    <a:pt x="177" y="207"/>
                    <a:pt x="177" y="207"/>
                  </a:cubicBezTo>
                  <a:cubicBezTo>
                    <a:pt x="186" y="207"/>
                    <a:pt x="193" y="214"/>
                    <a:pt x="193" y="224"/>
                  </a:cubicBezTo>
                  <a:cubicBezTo>
                    <a:pt x="193" y="286"/>
                    <a:pt x="193" y="286"/>
                    <a:pt x="193" y="286"/>
                  </a:cubicBezTo>
                  <a:lnTo>
                    <a:pt x="230" y="286"/>
                  </a:lnTo>
                  <a:close/>
                  <a:moveTo>
                    <a:pt x="137" y="163"/>
                  </a:moveTo>
                  <a:cubicBezTo>
                    <a:pt x="126" y="168"/>
                    <a:pt x="119" y="171"/>
                    <a:pt x="115" y="172"/>
                  </a:cubicBezTo>
                  <a:cubicBezTo>
                    <a:pt x="111" y="171"/>
                    <a:pt x="104" y="168"/>
                    <a:pt x="94" y="163"/>
                  </a:cubicBezTo>
                  <a:cubicBezTo>
                    <a:pt x="78" y="156"/>
                    <a:pt x="60" y="90"/>
                    <a:pt x="63" y="80"/>
                  </a:cubicBezTo>
                  <a:cubicBezTo>
                    <a:pt x="72" y="75"/>
                    <a:pt x="105" y="56"/>
                    <a:pt x="115" y="49"/>
                  </a:cubicBezTo>
                  <a:cubicBezTo>
                    <a:pt x="125" y="56"/>
                    <a:pt x="158" y="75"/>
                    <a:pt x="167" y="80"/>
                  </a:cubicBezTo>
                  <a:cubicBezTo>
                    <a:pt x="170" y="90"/>
                    <a:pt x="152" y="156"/>
                    <a:pt x="137"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8"/>
            <p:cNvSpPr>
              <a:spLocks/>
            </p:cNvSpPr>
            <p:nvPr/>
          </p:nvSpPr>
          <p:spPr bwMode="gray">
            <a:xfrm>
              <a:off x="4622" y="1459"/>
              <a:ext cx="36" cy="26"/>
            </a:xfrm>
            <a:custGeom>
              <a:avLst/>
              <a:gdLst>
                <a:gd name="T0" fmla="*/ 13 w 15"/>
                <a:gd name="T1" fmla="*/ 0 h 12"/>
                <a:gd name="T2" fmla="*/ 0 w 15"/>
                <a:gd name="T3" fmla="*/ 10 h 12"/>
                <a:gd name="T4" fmla="*/ 0 w 15"/>
                <a:gd name="T5" fmla="*/ 12 h 12"/>
                <a:gd name="T6" fmla="*/ 15 w 15"/>
                <a:gd name="T7" fmla="*/ 0 h 12"/>
                <a:gd name="T8" fmla="*/ 13 w 15"/>
                <a:gd name="T9" fmla="*/ 0 h 12"/>
              </a:gdLst>
              <a:ahLst/>
              <a:cxnLst>
                <a:cxn ang="0">
                  <a:pos x="T0" y="T1"/>
                </a:cxn>
                <a:cxn ang="0">
                  <a:pos x="T2" y="T3"/>
                </a:cxn>
                <a:cxn ang="0">
                  <a:pos x="T4" y="T5"/>
                </a:cxn>
                <a:cxn ang="0">
                  <a:pos x="T6" y="T7"/>
                </a:cxn>
                <a:cxn ang="0">
                  <a:pos x="T8" y="T9"/>
                </a:cxn>
              </a:cxnLst>
              <a:rect l="0" t="0" r="r" b="b"/>
              <a:pathLst>
                <a:path w="15" h="12">
                  <a:moveTo>
                    <a:pt x="13" y="0"/>
                  </a:moveTo>
                  <a:cubicBezTo>
                    <a:pt x="0" y="10"/>
                    <a:pt x="0" y="10"/>
                    <a:pt x="0" y="10"/>
                  </a:cubicBezTo>
                  <a:cubicBezTo>
                    <a:pt x="0" y="11"/>
                    <a:pt x="0" y="12"/>
                    <a:pt x="0" y="12"/>
                  </a:cubicBezTo>
                  <a:cubicBezTo>
                    <a:pt x="15" y="0"/>
                    <a:pt x="15" y="0"/>
                    <a:pt x="15" y="0"/>
                  </a:cubicBezTo>
                  <a:cubicBezTo>
                    <a:pt x="15" y="0"/>
                    <a:pt x="14" y="0"/>
                    <a:pt x="1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9"/>
            <p:cNvSpPr>
              <a:spLocks/>
            </p:cNvSpPr>
            <p:nvPr/>
          </p:nvSpPr>
          <p:spPr bwMode="gray">
            <a:xfrm>
              <a:off x="4622" y="1459"/>
              <a:ext cx="45" cy="33"/>
            </a:xfrm>
            <a:custGeom>
              <a:avLst/>
              <a:gdLst>
                <a:gd name="T0" fmla="*/ 17 w 19"/>
                <a:gd name="T1" fmla="*/ 0 h 15"/>
                <a:gd name="T2" fmla="*/ 0 w 19"/>
                <a:gd name="T3" fmla="*/ 13 h 15"/>
                <a:gd name="T4" fmla="*/ 0 w 19"/>
                <a:gd name="T5" fmla="*/ 15 h 15"/>
                <a:gd name="T6" fmla="*/ 19 w 19"/>
                <a:gd name="T7" fmla="*/ 0 h 15"/>
                <a:gd name="T8" fmla="*/ 17 w 19"/>
                <a:gd name="T9" fmla="*/ 0 h 15"/>
              </a:gdLst>
              <a:ahLst/>
              <a:cxnLst>
                <a:cxn ang="0">
                  <a:pos x="T0" y="T1"/>
                </a:cxn>
                <a:cxn ang="0">
                  <a:pos x="T2" y="T3"/>
                </a:cxn>
                <a:cxn ang="0">
                  <a:pos x="T4" y="T5"/>
                </a:cxn>
                <a:cxn ang="0">
                  <a:pos x="T6" y="T7"/>
                </a:cxn>
                <a:cxn ang="0">
                  <a:pos x="T8" y="T9"/>
                </a:cxn>
              </a:cxnLst>
              <a:rect l="0" t="0" r="r" b="b"/>
              <a:pathLst>
                <a:path w="19" h="15">
                  <a:moveTo>
                    <a:pt x="17" y="0"/>
                  </a:moveTo>
                  <a:cubicBezTo>
                    <a:pt x="0" y="13"/>
                    <a:pt x="0" y="13"/>
                    <a:pt x="0" y="13"/>
                  </a:cubicBezTo>
                  <a:cubicBezTo>
                    <a:pt x="0" y="14"/>
                    <a:pt x="0" y="14"/>
                    <a:pt x="0" y="15"/>
                  </a:cubicBezTo>
                  <a:cubicBezTo>
                    <a:pt x="19" y="0"/>
                    <a:pt x="19" y="0"/>
                    <a:pt x="19" y="0"/>
                  </a:cubicBezTo>
                  <a:cubicBezTo>
                    <a:pt x="18" y="0"/>
                    <a:pt x="17" y="0"/>
                    <a:pt x="1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0"/>
            <p:cNvSpPr>
              <a:spLocks noEditPoints="1"/>
            </p:cNvSpPr>
            <p:nvPr/>
          </p:nvSpPr>
          <p:spPr bwMode="gray">
            <a:xfrm>
              <a:off x="4606" y="1452"/>
              <a:ext cx="217" cy="62"/>
            </a:xfrm>
            <a:custGeom>
              <a:avLst/>
              <a:gdLst>
                <a:gd name="T0" fmla="*/ 71 w 92"/>
                <a:gd name="T1" fmla="*/ 1 h 28"/>
                <a:gd name="T2" fmla="*/ 70 w 92"/>
                <a:gd name="T3" fmla="*/ 1 h 28"/>
                <a:gd name="T4" fmla="*/ 57 w 92"/>
                <a:gd name="T5" fmla="*/ 3 h 28"/>
                <a:gd name="T6" fmla="*/ 56 w 92"/>
                <a:gd name="T7" fmla="*/ 3 h 28"/>
                <a:gd name="T8" fmla="*/ 46 w 92"/>
                <a:gd name="T9" fmla="*/ 4 h 28"/>
                <a:gd name="T10" fmla="*/ 36 w 92"/>
                <a:gd name="T11" fmla="*/ 3 h 28"/>
                <a:gd name="T12" fmla="*/ 35 w 92"/>
                <a:gd name="T13" fmla="*/ 2 h 28"/>
                <a:gd name="T14" fmla="*/ 22 w 92"/>
                <a:gd name="T15" fmla="*/ 0 h 28"/>
                <a:gd name="T16" fmla="*/ 21 w 92"/>
                <a:gd name="T17" fmla="*/ 0 h 28"/>
                <a:gd name="T18" fmla="*/ 0 w 92"/>
                <a:gd name="T19" fmla="*/ 1 h 28"/>
                <a:gd name="T20" fmla="*/ 0 w 92"/>
                <a:gd name="T21" fmla="*/ 6 h 28"/>
                <a:gd name="T22" fmla="*/ 4 w 92"/>
                <a:gd name="T23" fmla="*/ 13 h 28"/>
                <a:gd name="T24" fmla="*/ 4 w 92"/>
                <a:gd name="T25" fmla="*/ 15 h 28"/>
                <a:gd name="T26" fmla="*/ 19 w 92"/>
                <a:gd name="T27" fmla="*/ 27 h 28"/>
                <a:gd name="T28" fmla="*/ 41 w 92"/>
                <a:gd name="T29" fmla="*/ 13 h 28"/>
                <a:gd name="T30" fmla="*/ 41 w 92"/>
                <a:gd name="T31" fmla="*/ 13 h 28"/>
                <a:gd name="T32" fmla="*/ 41 w 92"/>
                <a:gd name="T33" fmla="*/ 12 h 28"/>
                <a:gd name="T34" fmla="*/ 46 w 92"/>
                <a:gd name="T35" fmla="*/ 9 h 28"/>
                <a:gd name="T36" fmla="*/ 51 w 92"/>
                <a:gd name="T37" fmla="*/ 12 h 28"/>
                <a:gd name="T38" fmla="*/ 51 w 92"/>
                <a:gd name="T39" fmla="*/ 13 h 28"/>
                <a:gd name="T40" fmla="*/ 51 w 92"/>
                <a:gd name="T41" fmla="*/ 13 h 28"/>
                <a:gd name="T42" fmla="*/ 73 w 92"/>
                <a:gd name="T43" fmla="*/ 28 h 28"/>
                <a:gd name="T44" fmla="*/ 88 w 92"/>
                <a:gd name="T45" fmla="*/ 16 h 28"/>
                <a:gd name="T46" fmla="*/ 88 w 92"/>
                <a:gd name="T47" fmla="*/ 14 h 28"/>
                <a:gd name="T48" fmla="*/ 92 w 92"/>
                <a:gd name="T49" fmla="*/ 8 h 28"/>
                <a:gd name="T50" fmla="*/ 92 w 92"/>
                <a:gd name="T51" fmla="*/ 3 h 28"/>
                <a:gd name="T52" fmla="*/ 71 w 92"/>
                <a:gd name="T53" fmla="*/ 1 h 28"/>
                <a:gd name="T54" fmla="*/ 19 w 92"/>
                <a:gd name="T55" fmla="*/ 25 h 28"/>
                <a:gd name="T56" fmla="*/ 7 w 92"/>
                <a:gd name="T57" fmla="*/ 19 h 28"/>
                <a:gd name="T58" fmla="*/ 7 w 92"/>
                <a:gd name="T59" fmla="*/ 17 h 28"/>
                <a:gd name="T60" fmla="*/ 7 w 92"/>
                <a:gd name="T61" fmla="*/ 16 h 28"/>
                <a:gd name="T62" fmla="*/ 6 w 92"/>
                <a:gd name="T63" fmla="*/ 14 h 28"/>
                <a:gd name="T64" fmla="*/ 6 w 92"/>
                <a:gd name="T65" fmla="*/ 13 h 28"/>
                <a:gd name="T66" fmla="*/ 14 w 92"/>
                <a:gd name="T67" fmla="*/ 2 h 28"/>
                <a:gd name="T68" fmla="*/ 21 w 92"/>
                <a:gd name="T69" fmla="*/ 2 h 28"/>
                <a:gd name="T70" fmla="*/ 23 w 92"/>
                <a:gd name="T71" fmla="*/ 2 h 28"/>
                <a:gd name="T72" fmla="*/ 25 w 92"/>
                <a:gd name="T73" fmla="*/ 2 h 28"/>
                <a:gd name="T74" fmla="*/ 27 w 92"/>
                <a:gd name="T75" fmla="*/ 2 h 28"/>
                <a:gd name="T76" fmla="*/ 38 w 92"/>
                <a:gd name="T77" fmla="*/ 10 h 28"/>
                <a:gd name="T78" fmla="*/ 19 w 92"/>
                <a:gd name="T79" fmla="*/ 25 h 28"/>
                <a:gd name="T80" fmla="*/ 86 w 92"/>
                <a:gd name="T81" fmla="*/ 14 h 28"/>
                <a:gd name="T82" fmla="*/ 73 w 92"/>
                <a:gd name="T83" fmla="*/ 26 h 28"/>
                <a:gd name="T84" fmla="*/ 54 w 92"/>
                <a:gd name="T85" fmla="*/ 10 h 28"/>
                <a:gd name="T86" fmla="*/ 78 w 92"/>
                <a:gd name="T87" fmla="*/ 3 h 28"/>
                <a:gd name="T88" fmla="*/ 86 w 92"/>
                <a:gd name="T89"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2" h="28">
                  <a:moveTo>
                    <a:pt x="71" y="1"/>
                  </a:moveTo>
                  <a:cubicBezTo>
                    <a:pt x="71" y="1"/>
                    <a:pt x="71" y="1"/>
                    <a:pt x="70" y="1"/>
                  </a:cubicBezTo>
                  <a:cubicBezTo>
                    <a:pt x="64" y="1"/>
                    <a:pt x="60" y="2"/>
                    <a:pt x="57" y="3"/>
                  </a:cubicBezTo>
                  <a:cubicBezTo>
                    <a:pt x="57" y="3"/>
                    <a:pt x="56" y="3"/>
                    <a:pt x="56" y="3"/>
                  </a:cubicBezTo>
                  <a:cubicBezTo>
                    <a:pt x="55" y="3"/>
                    <a:pt x="53" y="4"/>
                    <a:pt x="46" y="4"/>
                  </a:cubicBezTo>
                  <a:cubicBezTo>
                    <a:pt x="39" y="4"/>
                    <a:pt x="37" y="3"/>
                    <a:pt x="36" y="3"/>
                  </a:cubicBezTo>
                  <a:cubicBezTo>
                    <a:pt x="36" y="3"/>
                    <a:pt x="35" y="2"/>
                    <a:pt x="35" y="2"/>
                  </a:cubicBezTo>
                  <a:cubicBezTo>
                    <a:pt x="32" y="1"/>
                    <a:pt x="28" y="0"/>
                    <a:pt x="22" y="0"/>
                  </a:cubicBezTo>
                  <a:cubicBezTo>
                    <a:pt x="21" y="0"/>
                    <a:pt x="21" y="0"/>
                    <a:pt x="21" y="0"/>
                  </a:cubicBezTo>
                  <a:cubicBezTo>
                    <a:pt x="11" y="0"/>
                    <a:pt x="0" y="1"/>
                    <a:pt x="0" y="1"/>
                  </a:cubicBezTo>
                  <a:cubicBezTo>
                    <a:pt x="0" y="6"/>
                    <a:pt x="0" y="6"/>
                    <a:pt x="0" y="6"/>
                  </a:cubicBezTo>
                  <a:cubicBezTo>
                    <a:pt x="3" y="6"/>
                    <a:pt x="4" y="11"/>
                    <a:pt x="4" y="13"/>
                  </a:cubicBezTo>
                  <a:cubicBezTo>
                    <a:pt x="4" y="13"/>
                    <a:pt x="4" y="14"/>
                    <a:pt x="4" y="15"/>
                  </a:cubicBezTo>
                  <a:cubicBezTo>
                    <a:pt x="4" y="19"/>
                    <a:pt x="6" y="27"/>
                    <a:pt x="19" y="27"/>
                  </a:cubicBezTo>
                  <a:cubicBezTo>
                    <a:pt x="27" y="27"/>
                    <a:pt x="39" y="23"/>
                    <a:pt x="41" y="13"/>
                  </a:cubicBezTo>
                  <a:cubicBezTo>
                    <a:pt x="41" y="13"/>
                    <a:pt x="41" y="13"/>
                    <a:pt x="41" y="13"/>
                  </a:cubicBezTo>
                  <a:cubicBezTo>
                    <a:pt x="41" y="12"/>
                    <a:pt x="41" y="12"/>
                    <a:pt x="41" y="12"/>
                  </a:cubicBezTo>
                  <a:cubicBezTo>
                    <a:pt x="42" y="9"/>
                    <a:pt x="46" y="9"/>
                    <a:pt x="46" y="9"/>
                  </a:cubicBezTo>
                  <a:cubicBezTo>
                    <a:pt x="46" y="9"/>
                    <a:pt x="50" y="9"/>
                    <a:pt x="51" y="12"/>
                  </a:cubicBezTo>
                  <a:cubicBezTo>
                    <a:pt x="51" y="12"/>
                    <a:pt x="51" y="12"/>
                    <a:pt x="51" y="13"/>
                  </a:cubicBezTo>
                  <a:cubicBezTo>
                    <a:pt x="51" y="13"/>
                    <a:pt x="51" y="13"/>
                    <a:pt x="51" y="13"/>
                  </a:cubicBezTo>
                  <a:cubicBezTo>
                    <a:pt x="53" y="24"/>
                    <a:pt x="65" y="28"/>
                    <a:pt x="73" y="28"/>
                  </a:cubicBezTo>
                  <a:cubicBezTo>
                    <a:pt x="86" y="28"/>
                    <a:pt x="88" y="21"/>
                    <a:pt x="88" y="16"/>
                  </a:cubicBezTo>
                  <a:cubicBezTo>
                    <a:pt x="88" y="15"/>
                    <a:pt x="88" y="15"/>
                    <a:pt x="88" y="14"/>
                  </a:cubicBezTo>
                  <a:cubicBezTo>
                    <a:pt x="88" y="12"/>
                    <a:pt x="89" y="8"/>
                    <a:pt x="92" y="8"/>
                  </a:cubicBezTo>
                  <a:cubicBezTo>
                    <a:pt x="92" y="3"/>
                    <a:pt x="92" y="3"/>
                    <a:pt x="92" y="3"/>
                  </a:cubicBezTo>
                  <a:cubicBezTo>
                    <a:pt x="92" y="3"/>
                    <a:pt x="81" y="1"/>
                    <a:pt x="71" y="1"/>
                  </a:cubicBezTo>
                  <a:close/>
                  <a:moveTo>
                    <a:pt x="19" y="25"/>
                  </a:moveTo>
                  <a:cubicBezTo>
                    <a:pt x="12" y="25"/>
                    <a:pt x="8" y="22"/>
                    <a:pt x="7" y="19"/>
                  </a:cubicBezTo>
                  <a:cubicBezTo>
                    <a:pt x="7" y="18"/>
                    <a:pt x="7" y="18"/>
                    <a:pt x="7" y="17"/>
                  </a:cubicBezTo>
                  <a:cubicBezTo>
                    <a:pt x="7" y="17"/>
                    <a:pt x="7" y="16"/>
                    <a:pt x="7" y="16"/>
                  </a:cubicBezTo>
                  <a:cubicBezTo>
                    <a:pt x="6" y="15"/>
                    <a:pt x="6" y="15"/>
                    <a:pt x="6" y="14"/>
                  </a:cubicBezTo>
                  <a:cubicBezTo>
                    <a:pt x="6" y="13"/>
                    <a:pt x="6" y="13"/>
                    <a:pt x="6" y="13"/>
                  </a:cubicBezTo>
                  <a:cubicBezTo>
                    <a:pt x="6" y="7"/>
                    <a:pt x="7" y="3"/>
                    <a:pt x="14" y="2"/>
                  </a:cubicBezTo>
                  <a:cubicBezTo>
                    <a:pt x="16" y="2"/>
                    <a:pt x="18" y="2"/>
                    <a:pt x="21" y="2"/>
                  </a:cubicBezTo>
                  <a:cubicBezTo>
                    <a:pt x="22" y="2"/>
                    <a:pt x="22" y="2"/>
                    <a:pt x="23" y="2"/>
                  </a:cubicBezTo>
                  <a:cubicBezTo>
                    <a:pt x="24" y="2"/>
                    <a:pt x="24" y="2"/>
                    <a:pt x="25" y="2"/>
                  </a:cubicBezTo>
                  <a:cubicBezTo>
                    <a:pt x="25" y="2"/>
                    <a:pt x="26" y="2"/>
                    <a:pt x="27" y="2"/>
                  </a:cubicBezTo>
                  <a:cubicBezTo>
                    <a:pt x="33" y="3"/>
                    <a:pt x="39" y="5"/>
                    <a:pt x="38" y="10"/>
                  </a:cubicBezTo>
                  <a:cubicBezTo>
                    <a:pt x="38" y="21"/>
                    <a:pt x="26" y="25"/>
                    <a:pt x="19" y="25"/>
                  </a:cubicBezTo>
                  <a:close/>
                  <a:moveTo>
                    <a:pt x="86" y="14"/>
                  </a:moveTo>
                  <a:cubicBezTo>
                    <a:pt x="85" y="20"/>
                    <a:pt x="84" y="26"/>
                    <a:pt x="73" y="26"/>
                  </a:cubicBezTo>
                  <a:cubicBezTo>
                    <a:pt x="65" y="26"/>
                    <a:pt x="54" y="22"/>
                    <a:pt x="54" y="10"/>
                  </a:cubicBezTo>
                  <a:cubicBezTo>
                    <a:pt x="54" y="1"/>
                    <a:pt x="71" y="3"/>
                    <a:pt x="78" y="3"/>
                  </a:cubicBezTo>
                  <a:cubicBezTo>
                    <a:pt x="85" y="4"/>
                    <a:pt x="86" y="8"/>
                    <a:pt x="8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11"/>
            <p:cNvSpPr>
              <a:spLocks/>
            </p:cNvSpPr>
            <p:nvPr/>
          </p:nvSpPr>
          <p:spPr bwMode="gray">
            <a:xfrm>
              <a:off x="4606" y="1380"/>
              <a:ext cx="168" cy="59"/>
            </a:xfrm>
            <a:custGeom>
              <a:avLst/>
              <a:gdLst>
                <a:gd name="T0" fmla="*/ 0 w 71"/>
                <a:gd name="T1" fmla="*/ 27 h 27"/>
                <a:gd name="T2" fmla="*/ 46 w 71"/>
                <a:gd name="T3" fmla="*/ 0 h 27"/>
                <a:gd name="T4" fmla="*/ 71 w 71"/>
                <a:gd name="T5" fmla="*/ 14 h 27"/>
                <a:gd name="T6" fmla="*/ 0 w 71"/>
                <a:gd name="T7" fmla="*/ 27 h 27"/>
              </a:gdLst>
              <a:ahLst/>
              <a:cxnLst>
                <a:cxn ang="0">
                  <a:pos x="T0" y="T1"/>
                </a:cxn>
                <a:cxn ang="0">
                  <a:pos x="T2" y="T3"/>
                </a:cxn>
                <a:cxn ang="0">
                  <a:pos x="T4" y="T5"/>
                </a:cxn>
                <a:cxn ang="0">
                  <a:pos x="T6" y="T7"/>
                </a:cxn>
              </a:cxnLst>
              <a:rect l="0" t="0" r="r" b="b"/>
              <a:pathLst>
                <a:path w="71" h="27">
                  <a:moveTo>
                    <a:pt x="0" y="27"/>
                  </a:moveTo>
                  <a:cubicBezTo>
                    <a:pt x="46" y="0"/>
                    <a:pt x="46" y="0"/>
                    <a:pt x="46" y="0"/>
                  </a:cubicBezTo>
                  <a:cubicBezTo>
                    <a:pt x="71" y="14"/>
                    <a:pt x="71" y="14"/>
                    <a:pt x="71" y="14"/>
                  </a:cubicBezTo>
                  <a:cubicBezTo>
                    <a:pt x="71" y="14"/>
                    <a:pt x="60" y="25"/>
                    <a:pt x="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4" name="Textplatzhalter 13"/>
          <p:cNvSpPr>
            <a:spLocks noGrp="1"/>
          </p:cNvSpPr>
          <p:nvPr>
            <p:ph type="body" sz="quarter" idx="16"/>
          </p:nvPr>
        </p:nvSpPr>
        <p:spPr bwMode="gray">
          <a:xfrm>
            <a:off x="3355200" y="1512000"/>
            <a:ext cx="2664000" cy="360000"/>
          </a:xfrm>
          <a:solidFill>
            <a:schemeClr val="bg2">
              <a:lumMod val="50000"/>
            </a:schemeClr>
          </a:solidFill>
        </p:spPr>
        <p:txBody>
          <a:bodyPr wrap="square" lIns="0" anchor="b"/>
          <a:lstStyle/>
          <a:p>
            <a:pPr algn="ctr">
              <a:lnSpc>
                <a:spcPct val="80000"/>
              </a:lnSpc>
            </a:pPr>
            <a:r>
              <a:rPr lang="en-US" sz="2400" b="1" dirty="0">
                <a:latin typeface="Arial Narrow Negrita" charset="0"/>
              </a:rPr>
              <a:t>EN LA PROPIA EMPRESA</a:t>
            </a:r>
          </a:p>
        </p:txBody>
      </p:sp>
      <p:sp>
        <p:nvSpPr>
          <p:cNvPr id="15" name="Inhaltsplatzhalter 14"/>
          <p:cNvSpPr>
            <a:spLocks noGrp="1"/>
          </p:cNvSpPr>
          <p:nvPr>
            <p:ph sz="quarter" idx="17"/>
          </p:nvPr>
        </p:nvSpPr>
        <p:spPr bwMode="gray"/>
        <p:txBody>
          <a:bodyPr tIns="900000" anchor="ctr"/>
          <a:lstStyle/>
          <a:p>
            <a:pPr marL="0" indent="0" algn="ctr">
              <a:lnSpc>
                <a:spcPct val="100000"/>
              </a:lnSpc>
              <a:buNone/>
            </a:pPr>
            <a:endParaRPr lang="es-ES_tradnl" sz="1400" dirty="0">
              <a:latin typeface="Arial" charset="0"/>
              <a:ea typeface="Arial" charset="0"/>
              <a:cs typeface="Arial" charset="0"/>
            </a:endParaRPr>
          </a:p>
          <a:p>
            <a:pPr marL="0" indent="0" algn="ctr">
              <a:lnSpc>
                <a:spcPct val="100000"/>
              </a:lnSpc>
              <a:buNone/>
            </a:pPr>
            <a:endParaRPr lang="es-ES_tradnl" sz="1400" dirty="0">
              <a:latin typeface="Arial" charset="0"/>
              <a:ea typeface="Arial" charset="0"/>
              <a:cs typeface="Arial" charset="0"/>
            </a:endParaRPr>
          </a:p>
          <a:p>
            <a:pPr marL="0" indent="0" algn="ctr">
              <a:lnSpc>
                <a:spcPct val="100000"/>
              </a:lnSpc>
              <a:buNone/>
            </a:pPr>
            <a:endParaRPr lang="es-ES_tradnl" sz="1400" dirty="0">
              <a:latin typeface="Arial" charset="0"/>
              <a:ea typeface="Arial" charset="0"/>
              <a:cs typeface="Arial" charset="0"/>
            </a:endParaRPr>
          </a:p>
          <a:p>
            <a:pPr marL="0" indent="0" algn="ctr">
              <a:lnSpc>
                <a:spcPct val="100000"/>
              </a:lnSpc>
              <a:buNone/>
            </a:pPr>
            <a:r>
              <a:rPr lang="es-ES_tradnl" sz="1400" dirty="0">
                <a:latin typeface="Arial" charset="0"/>
                <a:ea typeface="Arial" charset="0"/>
                <a:cs typeface="Arial" charset="0"/>
              </a:rPr>
              <a:t>Ante este tipo de solicitudes se debe confirmar, a través de una persona de confianza, la identidad real del interlocutor, y pedir consejo a un superior o al responsable de seguridad</a:t>
            </a:r>
          </a:p>
        </p:txBody>
      </p:sp>
      <p:sp>
        <p:nvSpPr>
          <p:cNvPr id="12" name="Textplatzhalter 11"/>
          <p:cNvSpPr>
            <a:spLocks noGrp="1"/>
          </p:cNvSpPr>
          <p:nvPr>
            <p:ph type="body" sz="quarter" idx="14"/>
          </p:nvPr>
        </p:nvSpPr>
        <p:spPr bwMode="gray">
          <a:xfrm>
            <a:off x="6170400" y="1512000"/>
            <a:ext cx="2664000" cy="360000"/>
          </a:xfrm>
          <a:solidFill>
            <a:schemeClr val="accent6">
              <a:lumMod val="75000"/>
            </a:schemeClr>
          </a:solidFill>
        </p:spPr>
        <p:txBody>
          <a:bodyPr wrap="square" lIns="0" anchor="b"/>
          <a:lstStyle/>
          <a:p>
            <a:pPr algn="ctr">
              <a:lnSpc>
                <a:spcPct val="80000"/>
              </a:lnSpc>
            </a:pPr>
            <a:r>
              <a:rPr lang="en-US" sz="2400" b="1" dirty="0">
                <a:latin typeface="Arial Narrow Negrita" charset="0"/>
              </a:rPr>
              <a:t>PROVEEDOR O CLIENTE</a:t>
            </a:r>
          </a:p>
        </p:txBody>
      </p:sp>
      <p:sp>
        <p:nvSpPr>
          <p:cNvPr id="13" name="Inhaltsplatzhalter 12"/>
          <p:cNvSpPr>
            <a:spLocks noGrp="1"/>
          </p:cNvSpPr>
          <p:nvPr>
            <p:ph sz="quarter" idx="15"/>
          </p:nvPr>
        </p:nvSpPr>
        <p:spPr bwMode="gray"/>
        <p:txBody>
          <a:bodyPr tIns="900000" anchor="ctr"/>
          <a:lstStyle/>
          <a:p>
            <a:pPr marL="0" indent="0" algn="ctr">
              <a:lnSpc>
                <a:spcPct val="150000"/>
              </a:lnSpc>
              <a:buNone/>
            </a:pPr>
            <a:endParaRPr lang="es-ES_tradnl" dirty="0"/>
          </a:p>
          <a:p>
            <a:pPr marL="0" indent="0" algn="ctr">
              <a:lnSpc>
                <a:spcPct val="150000"/>
              </a:lnSpc>
              <a:buNone/>
            </a:pPr>
            <a:endParaRPr lang="es-ES_tradnl" dirty="0"/>
          </a:p>
          <a:p>
            <a:pPr algn="ctr">
              <a:lnSpc>
                <a:spcPct val="100000"/>
              </a:lnSpc>
            </a:pPr>
            <a:r>
              <a:rPr lang="es-ES_tradnl" sz="1400" dirty="0">
                <a:latin typeface="Arial" charset="0"/>
                <a:ea typeface="Arial" charset="0"/>
                <a:cs typeface="Arial" charset="0"/>
              </a:rPr>
              <a:t>Ante este tipo de solicitudes se debe confirmar, a través de una persona de confianza, la identidad real del interlocutor, y pedir consejo a un superior o al responsable de seguridad</a:t>
            </a:r>
          </a:p>
        </p:txBody>
      </p:sp>
      <p:sp>
        <p:nvSpPr>
          <p:cNvPr id="3" name="Textplatzhalter 2"/>
          <p:cNvSpPr>
            <a:spLocks noGrp="1"/>
          </p:cNvSpPr>
          <p:nvPr>
            <p:ph type="body" sz="quarter" idx="3"/>
          </p:nvPr>
        </p:nvSpPr>
        <p:spPr bwMode="gray">
          <a:xfrm>
            <a:off x="8985600" y="1512000"/>
            <a:ext cx="2664000" cy="360000"/>
          </a:xfrm>
          <a:solidFill>
            <a:schemeClr val="accent2"/>
          </a:solidFill>
        </p:spPr>
        <p:txBody>
          <a:bodyPr wrap="square" lIns="0" anchor="b"/>
          <a:lstStyle/>
          <a:p>
            <a:pPr algn="ctr">
              <a:lnSpc>
                <a:spcPct val="80000"/>
              </a:lnSpc>
            </a:pPr>
            <a:r>
              <a:rPr lang="en-US" sz="2400" b="1" dirty="0">
                <a:latin typeface="Arial Narrow Negrita" charset="0"/>
              </a:rPr>
              <a:t>ENTIDAD FINANCIERA</a:t>
            </a:r>
          </a:p>
        </p:txBody>
      </p:sp>
      <p:sp>
        <p:nvSpPr>
          <p:cNvPr id="5" name="Inhaltsplatzhalter 4"/>
          <p:cNvSpPr>
            <a:spLocks noGrp="1"/>
          </p:cNvSpPr>
          <p:nvPr>
            <p:ph sz="quarter" idx="4"/>
          </p:nvPr>
        </p:nvSpPr>
        <p:spPr bwMode="gray"/>
        <p:txBody>
          <a:bodyPr tIns="900000" anchor="ctr"/>
          <a:lstStyle/>
          <a:p>
            <a:pPr algn="ctr">
              <a:lnSpc>
                <a:spcPct val="100000"/>
              </a:lnSpc>
            </a:pPr>
            <a:endParaRPr lang="es-ES_tradnl" sz="1400" dirty="0">
              <a:latin typeface="Arial" charset="0"/>
              <a:ea typeface="Arial" charset="0"/>
              <a:cs typeface="Arial" charset="0"/>
            </a:endParaRPr>
          </a:p>
          <a:p>
            <a:pPr algn="ctr">
              <a:lnSpc>
                <a:spcPct val="100000"/>
              </a:lnSpc>
            </a:pPr>
            <a:endParaRPr lang="es-ES_tradnl" sz="1400" dirty="0">
              <a:latin typeface="Arial" charset="0"/>
              <a:ea typeface="Arial" charset="0"/>
              <a:cs typeface="Arial" charset="0"/>
            </a:endParaRPr>
          </a:p>
          <a:p>
            <a:pPr algn="ctr">
              <a:lnSpc>
                <a:spcPct val="100000"/>
              </a:lnSpc>
            </a:pPr>
            <a:endParaRPr lang="es-ES_tradnl" sz="1400" dirty="0">
              <a:latin typeface="Arial" charset="0"/>
              <a:ea typeface="Arial" charset="0"/>
              <a:cs typeface="Arial" charset="0"/>
            </a:endParaRPr>
          </a:p>
          <a:p>
            <a:pPr algn="ctr">
              <a:lnSpc>
                <a:spcPct val="100000"/>
              </a:lnSpc>
            </a:pPr>
            <a:r>
              <a:rPr lang="es-ES_tradnl" sz="1400" dirty="0">
                <a:latin typeface="Arial" charset="0"/>
                <a:ea typeface="Arial" charset="0"/>
                <a:cs typeface="Arial" charset="0"/>
              </a:rPr>
              <a:t>Ante este tipo de solicitudes se debe confirmar, a través de una persona de confianza, la identidad real del interlocutor, y pedir consejo a un superior o al responsable de seguridad</a:t>
            </a:r>
          </a:p>
        </p:txBody>
      </p:sp>
      <p:cxnSp>
        <p:nvCxnSpPr>
          <p:cNvPr id="26" name="Conector recto 25"/>
          <p:cNvCxnSpPr/>
          <p:nvPr/>
        </p:nvCxnSpPr>
        <p:spPr>
          <a:xfrm flipH="1">
            <a:off x="1292088" y="2933825"/>
            <a:ext cx="1063486" cy="907375"/>
          </a:xfrm>
          <a:prstGeom prst="line">
            <a:avLst/>
          </a:prstGeom>
          <a:ln w="57150">
            <a:solidFill>
              <a:schemeClr val="bg1"/>
            </a:solidFill>
            <a:tailEnd type="none"/>
          </a:ln>
        </p:spPr>
        <p:style>
          <a:lnRef idx="1">
            <a:schemeClr val="accent1"/>
          </a:lnRef>
          <a:fillRef idx="0">
            <a:schemeClr val="accent1"/>
          </a:fillRef>
          <a:effectRef idx="0">
            <a:schemeClr val="accent1"/>
          </a:effectRef>
          <a:fontRef idx="minor">
            <a:schemeClr val="tx1"/>
          </a:fontRef>
        </p:style>
      </p:cxnSp>
      <p:grpSp>
        <p:nvGrpSpPr>
          <p:cNvPr id="10" name="Agrupar 9"/>
          <p:cNvGrpSpPr/>
          <p:nvPr/>
        </p:nvGrpSpPr>
        <p:grpSpPr>
          <a:xfrm>
            <a:off x="4155457" y="2385347"/>
            <a:ext cx="1063486" cy="907375"/>
            <a:chOff x="4155457" y="2385347"/>
            <a:chExt cx="1063486" cy="907375"/>
          </a:xfrm>
        </p:grpSpPr>
        <p:grpSp>
          <p:nvGrpSpPr>
            <p:cNvPr id="58" name="Group 5"/>
            <p:cNvGrpSpPr>
              <a:grpSpLocks noChangeAspect="1"/>
            </p:cNvGrpSpPr>
            <p:nvPr/>
          </p:nvGrpSpPr>
          <p:grpSpPr bwMode="gray">
            <a:xfrm>
              <a:off x="4342463" y="2385347"/>
              <a:ext cx="785812" cy="907375"/>
              <a:chOff x="4443" y="1266"/>
              <a:chExt cx="543" cy="627"/>
            </a:xfrm>
            <a:solidFill>
              <a:schemeClr val="bg1">
                <a:lumMod val="50000"/>
              </a:schemeClr>
            </a:solidFill>
          </p:grpSpPr>
          <p:sp>
            <p:nvSpPr>
              <p:cNvPr id="59" name="Freeform 6"/>
              <p:cNvSpPr>
                <a:spLocks/>
              </p:cNvSpPr>
              <p:nvPr/>
            </p:nvSpPr>
            <p:spPr bwMode="gray">
              <a:xfrm>
                <a:off x="4558" y="1746"/>
                <a:ext cx="312" cy="147"/>
              </a:xfrm>
              <a:custGeom>
                <a:avLst/>
                <a:gdLst>
                  <a:gd name="T0" fmla="*/ 128 w 132"/>
                  <a:gd name="T1" fmla="*/ 0 h 67"/>
                  <a:gd name="T2" fmla="*/ 66 w 132"/>
                  <a:gd name="T3" fmla="*/ 0 h 67"/>
                  <a:gd name="T4" fmla="*/ 66 w 132"/>
                  <a:gd name="T5" fmla="*/ 0 h 67"/>
                  <a:gd name="T6" fmla="*/ 5 w 132"/>
                  <a:gd name="T7" fmla="*/ 0 h 67"/>
                  <a:gd name="T8" fmla="*/ 0 w 132"/>
                  <a:gd name="T9" fmla="*/ 5 h 67"/>
                  <a:gd name="T10" fmla="*/ 0 w 132"/>
                  <a:gd name="T11" fmla="*/ 67 h 67"/>
                  <a:gd name="T12" fmla="*/ 66 w 132"/>
                  <a:gd name="T13" fmla="*/ 67 h 67"/>
                  <a:gd name="T14" fmla="*/ 66 w 132"/>
                  <a:gd name="T15" fmla="*/ 55 h 67"/>
                  <a:gd name="T16" fmla="*/ 66 w 132"/>
                  <a:gd name="T17" fmla="*/ 67 h 67"/>
                  <a:gd name="T18" fmla="*/ 132 w 132"/>
                  <a:gd name="T19" fmla="*/ 67 h 67"/>
                  <a:gd name="T20" fmla="*/ 132 w 132"/>
                  <a:gd name="T21" fmla="*/ 5 h 67"/>
                  <a:gd name="T22" fmla="*/ 128 w 132"/>
                  <a:gd name="T2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67">
                    <a:moveTo>
                      <a:pt x="128" y="0"/>
                    </a:moveTo>
                    <a:cubicBezTo>
                      <a:pt x="66" y="0"/>
                      <a:pt x="66" y="0"/>
                      <a:pt x="66" y="0"/>
                    </a:cubicBezTo>
                    <a:cubicBezTo>
                      <a:pt x="66" y="0"/>
                      <a:pt x="66" y="0"/>
                      <a:pt x="66" y="0"/>
                    </a:cubicBezTo>
                    <a:cubicBezTo>
                      <a:pt x="5" y="0"/>
                      <a:pt x="5" y="0"/>
                      <a:pt x="5" y="0"/>
                    </a:cubicBezTo>
                    <a:cubicBezTo>
                      <a:pt x="2" y="0"/>
                      <a:pt x="0" y="2"/>
                      <a:pt x="0" y="5"/>
                    </a:cubicBezTo>
                    <a:cubicBezTo>
                      <a:pt x="0" y="67"/>
                      <a:pt x="0" y="67"/>
                      <a:pt x="0" y="67"/>
                    </a:cubicBezTo>
                    <a:cubicBezTo>
                      <a:pt x="66" y="67"/>
                      <a:pt x="66" y="67"/>
                      <a:pt x="66" y="67"/>
                    </a:cubicBezTo>
                    <a:cubicBezTo>
                      <a:pt x="66" y="55"/>
                      <a:pt x="66" y="55"/>
                      <a:pt x="66" y="55"/>
                    </a:cubicBezTo>
                    <a:cubicBezTo>
                      <a:pt x="66" y="67"/>
                      <a:pt x="66" y="67"/>
                      <a:pt x="66" y="67"/>
                    </a:cubicBezTo>
                    <a:cubicBezTo>
                      <a:pt x="132" y="67"/>
                      <a:pt x="132" y="67"/>
                      <a:pt x="132" y="67"/>
                    </a:cubicBezTo>
                    <a:cubicBezTo>
                      <a:pt x="132" y="5"/>
                      <a:pt x="132" y="5"/>
                      <a:pt x="132" y="5"/>
                    </a:cubicBezTo>
                    <a:cubicBezTo>
                      <a:pt x="132" y="2"/>
                      <a:pt x="130" y="0"/>
                      <a:pt x="1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7"/>
              <p:cNvSpPr>
                <a:spLocks noEditPoints="1"/>
              </p:cNvSpPr>
              <p:nvPr/>
            </p:nvSpPr>
            <p:spPr bwMode="gray">
              <a:xfrm>
                <a:off x="4443" y="1266"/>
                <a:ext cx="543" cy="627"/>
              </a:xfrm>
              <a:custGeom>
                <a:avLst/>
                <a:gdLst>
                  <a:gd name="T0" fmla="*/ 230 w 230"/>
                  <a:gd name="T1" fmla="*/ 286 h 286"/>
                  <a:gd name="T2" fmla="*/ 215 w 230"/>
                  <a:gd name="T3" fmla="*/ 238 h 286"/>
                  <a:gd name="T4" fmla="*/ 191 w 230"/>
                  <a:gd name="T5" fmla="*/ 190 h 286"/>
                  <a:gd name="T6" fmla="*/ 170 w 230"/>
                  <a:gd name="T7" fmla="*/ 185 h 286"/>
                  <a:gd name="T8" fmla="*/ 173 w 230"/>
                  <a:gd name="T9" fmla="*/ 164 h 286"/>
                  <a:gd name="T10" fmla="*/ 193 w 230"/>
                  <a:gd name="T11" fmla="*/ 105 h 286"/>
                  <a:gd name="T12" fmla="*/ 117 w 230"/>
                  <a:gd name="T13" fmla="*/ 0 h 286"/>
                  <a:gd name="T14" fmla="*/ 113 w 230"/>
                  <a:gd name="T15" fmla="*/ 0 h 286"/>
                  <a:gd name="T16" fmla="*/ 38 w 230"/>
                  <a:gd name="T17" fmla="*/ 105 h 286"/>
                  <a:gd name="T18" fmla="*/ 57 w 230"/>
                  <a:gd name="T19" fmla="*/ 164 h 286"/>
                  <a:gd name="T20" fmla="*/ 60 w 230"/>
                  <a:gd name="T21" fmla="*/ 185 h 286"/>
                  <a:gd name="T22" fmla="*/ 39 w 230"/>
                  <a:gd name="T23" fmla="*/ 190 h 286"/>
                  <a:gd name="T24" fmla="*/ 16 w 230"/>
                  <a:gd name="T25" fmla="*/ 238 h 286"/>
                  <a:gd name="T26" fmla="*/ 0 w 230"/>
                  <a:gd name="T27" fmla="*/ 286 h 286"/>
                  <a:gd name="T28" fmla="*/ 37 w 230"/>
                  <a:gd name="T29" fmla="*/ 286 h 286"/>
                  <a:gd name="T30" fmla="*/ 37 w 230"/>
                  <a:gd name="T31" fmla="*/ 224 h 286"/>
                  <a:gd name="T32" fmla="*/ 54 w 230"/>
                  <a:gd name="T33" fmla="*/ 207 h 286"/>
                  <a:gd name="T34" fmla="*/ 115 w 230"/>
                  <a:gd name="T35" fmla="*/ 207 h 286"/>
                  <a:gd name="T36" fmla="*/ 116 w 230"/>
                  <a:gd name="T37" fmla="*/ 207 h 286"/>
                  <a:gd name="T38" fmla="*/ 177 w 230"/>
                  <a:gd name="T39" fmla="*/ 207 h 286"/>
                  <a:gd name="T40" fmla="*/ 193 w 230"/>
                  <a:gd name="T41" fmla="*/ 224 h 286"/>
                  <a:gd name="T42" fmla="*/ 193 w 230"/>
                  <a:gd name="T43" fmla="*/ 286 h 286"/>
                  <a:gd name="T44" fmla="*/ 230 w 230"/>
                  <a:gd name="T45" fmla="*/ 286 h 286"/>
                  <a:gd name="T46" fmla="*/ 137 w 230"/>
                  <a:gd name="T47" fmla="*/ 163 h 286"/>
                  <a:gd name="T48" fmla="*/ 115 w 230"/>
                  <a:gd name="T49" fmla="*/ 172 h 286"/>
                  <a:gd name="T50" fmla="*/ 94 w 230"/>
                  <a:gd name="T51" fmla="*/ 163 h 286"/>
                  <a:gd name="T52" fmla="*/ 63 w 230"/>
                  <a:gd name="T53" fmla="*/ 80 h 286"/>
                  <a:gd name="T54" fmla="*/ 115 w 230"/>
                  <a:gd name="T55" fmla="*/ 49 h 286"/>
                  <a:gd name="T56" fmla="*/ 167 w 230"/>
                  <a:gd name="T57" fmla="*/ 80 h 286"/>
                  <a:gd name="T58" fmla="*/ 137 w 230"/>
                  <a:gd name="T59" fmla="*/ 163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0" h="286">
                    <a:moveTo>
                      <a:pt x="230" y="286"/>
                    </a:moveTo>
                    <a:cubicBezTo>
                      <a:pt x="230" y="286"/>
                      <a:pt x="215" y="251"/>
                      <a:pt x="215" y="238"/>
                    </a:cubicBezTo>
                    <a:cubicBezTo>
                      <a:pt x="214" y="225"/>
                      <a:pt x="217" y="198"/>
                      <a:pt x="191" y="190"/>
                    </a:cubicBezTo>
                    <a:cubicBezTo>
                      <a:pt x="180" y="187"/>
                      <a:pt x="175" y="187"/>
                      <a:pt x="170" y="185"/>
                    </a:cubicBezTo>
                    <a:cubicBezTo>
                      <a:pt x="164" y="182"/>
                      <a:pt x="166" y="172"/>
                      <a:pt x="173" y="164"/>
                    </a:cubicBezTo>
                    <a:cubicBezTo>
                      <a:pt x="180" y="156"/>
                      <a:pt x="193" y="122"/>
                      <a:pt x="193" y="105"/>
                    </a:cubicBezTo>
                    <a:cubicBezTo>
                      <a:pt x="192" y="88"/>
                      <a:pt x="170" y="4"/>
                      <a:pt x="117" y="0"/>
                    </a:cubicBezTo>
                    <a:cubicBezTo>
                      <a:pt x="113" y="0"/>
                      <a:pt x="113" y="0"/>
                      <a:pt x="113" y="0"/>
                    </a:cubicBezTo>
                    <a:cubicBezTo>
                      <a:pt x="60" y="4"/>
                      <a:pt x="38" y="88"/>
                      <a:pt x="38" y="105"/>
                    </a:cubicBezTo>
                    <a:cubicBezTo>
                      <a:pt x="37" y="122"/>
                      <a:pt x="50" y="156"/>
                      <a:pt x="57" y="164"/>
                    </a:cubicBezTo>
                    <a:cubicBezTo>
                      <a:pt x="64" y="172"/>
                      <a:pt x="66" y="182"/>
                      <a:pt x="60" y="185"/>
                    </a:cubicBezTo>
                    <a:cubicBezTo>
                      <a:pt x="55" y="187"/>
                      <a:pt x="50" y="187"/>
                      <a:pt x="39" y="190"/>
                    </a:cubicBezTo>
                    <a:cubicBezTo>
                      <a:pt x="13" y="198"/>
                      <a:pt x="16" y="225"/>
                      <a:pt x="16" y="238"/>
                    </a:cubicBezTo>
                    <a:cubicBezTo>
                      <a:pt x="15" y="251"/>
                      <a:pt x="0" y="286"/>
                      <a:pt x="0" y="286"/>
                    </a:cubicBezTo>
                    <a:cubicBezTo>
                      <a:pt x="37" y="286"/>
                      <a:pt x="37" y="286"/>
                      <a:pt x="37" y="286"/>
                    </a:cubicBezTo>
                    <a:cubicBezTo>
                      <a:pt x="37" y="224"/>
                      <a:pt x="37" y="224"/>
                      <a:pt x="37" y="224"/>
                    </a:cubicBezTo>
                    <a:cubicBezTo>
                      <a:pt x="37" y="214"/>
                      <a:pt x="44" y="207"/>
                      <a:pt x="54" y="207"/>
                    </a:cubicBezTo>
                    <a:cubicBezTo>
                      <a:pt x="115" y="207"/>
                      <a:pt x="115" y="207"/>
                      <a:pt x="115" y="207"/>
                    </a:cubicBezTo>
                    <a:cubicBezTo>
                      <a:pt x="116" y="207"/>
                      <a:pt x="116" y="207"/>
                      <a:pt x="116" y="207"/>
                    </a:cubicBezTo>
                    <a:cubicBezTo>
                      <a:pt x="177" y="207"/>
                      <a:pt x="177" y="207"/>
                      <a:pt x="177" y="207"/>
                    </a:cubicBezTo>
                    <a:cubicBezTo>
                      <a:pt x="186" y="207"/>
                      <a:pt x="193" y="214"/>
                      <a:pt x="193" y="224"/>
                    </a:cubicBezTo>
                    <a:cubicBezTo>
                      <a:pt x="193" y="286"/>
                      <a:pt x="193" y="286"/>
                      <a:pt x="193" y="286"/>
                    </a:cubicBezTo>
                    <a:lnTo>
                      <a:pt x="230" y="286"/>
                    </a:lnTo>
                    <a:close/>
                    <a:moveTo>
                      <a:pt x="137" y="163"/>
                    </a:moveTo>
                    <a:cubicBezTo>
                      <a:pt x="126" y="168"/>
                      <a:pt x="119" y="171"/>
                      <a:pt x="115" y="172"/>
                    </a:cubicBezTo>
                    <a:cubicBezTo>
                      <a:pt x="111" y="171"/>
                      <a:pt x="104" y="168"/>
                      <a:pt x="94" y="163"/>
                    </a:cubicBezTo>
                    <a:cubicBezTo>
                      <a:pt x="78" y="156"/>
                      <a:pt x="60" y="90"/>
                      <a:pt x="63" y="80"/>
                    </a:cubicBezTo>
                    <a:cubicBezTo>
                      <a:pt x="72" y="75"/>
                      <a:pt x="105" y="56"/>
                      <a:pt x="115" y="49"/>
                    </a:cubicBezTo>
                    <a:cubicBezTo>
                      <a:pt x="125" y="56"/>
                      <a:pt x="158" y="75"/>
                      <a:pt x="167" y="80"/>
                    </a:cubicBezTo>
                    <a:cubicBezTo>
                      <a:pt x="170" y="90"/>
                      <a:pt x="152" y="156"/>
                      <a:pt x="137"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8"/>
              <p:cNvSpPr>
                <a:spLocks/>
              </p:cNvSpPr>
              <p:nvPr/>
            </p:nvSpPr>
            <p:spPr bwMode="gray">
              <a:xfrm>
                <a:off x="4622" y="1459"/>
                <a:ext cx="36" cy="26"/>
              </a:xfrm>
              <a:custGeom>
                <a:avLst/>
                <a:gdLst>
                  <a:gd name="T0" fmla="*/ 13 w 15"/>
                  <a:gd name="T1" fmla="*/ 0 h 12"/>
                  <a:gd name="T2" fmla="*/ 0 w 15"/>
                  <a:gd name="T3" fmla="*/ 10 h 12"/>
                  <a:gd name="T4" fmla="*/ 0 w 15"/>
                  <a:gd name="T5" fmla="*/ 12 h 12"/>
                  <a:gd name="T6" fmla="*/ 15 w 15"/>
                  <a:gd name="T7" fmla="*/ 0 h 12"/>
                  <a:gd name="T8" fmla="*/ 13 w 15"/>
                  <a:gd name="T9" fmla="*/ 0 h 12"/>
                </a:gdLst>
                <a:ahLst/>
                <a:cxnLst>
                  <a:cxn ang="0">
                    <a:pos x="T0" y="T1"/>
                  </a:cxn>
                  <a:cxn ang="0">
                    <a:pos x="T2" y="T3"/>
                  </a:cxn>
                  <a:cxn ang="0">
                    <a:pos x="T4" y="T5"/>
                  </a:cxn>
                  <a:cxn ang="0">
                    <a:pos x="T6" y="T7"/>
                  </a:cxn>
                  <a:cxn ang="0">
                    <a:pos x="T8" y="T9"/>
                  </a:cxn>
                </a:cxnLst>
                <a:rect l="0" t="0" r="r" b="b"/>
                <a:pathLst>
                  <a:path w="15" h="12">
                    <a:moveTo>
                      <a:pt x="13" y="0"/>
                    </a:moveTo>
                    <a:cubicBezTo>
                      <a:pt x="0" y="10"/>
                      <a:pt x="0" y="10"/>
                      <a:pt x="0" y="10"/>
                    </a:cubicBezTo>
                    <a:cubicBezTo>
                      <a:pt x="0" y="11"/>
                      <a:pt x="0" y="12"/>
                      <a:pt x="0" y="12"/>
                    </a:cubicBezTo>
                    <a:cubicBezTo>
                      <a:pt x="15" y="0"/>
                      <a:pt x="15" y="0"/>
                      <a:pt x="15" y="0"/>
                    </a:cubicBezTo>
                    <a:cubicBezTo>
                      <a:pt x="15" y="0"/>
                      <a:pt x="14" y="0"/>
                      <a:pt x="1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9"/>
              <p:cNvSpPr>
                <a:spLocks/>
              </p:cNvSpPr>
              <p:nvPr/>
            </p:nvSpPr>
            <p:spPr bwMode="gray">
              <a:xfrm>
                <a:off x="4622" y="1459"/>
                <a:ext cx="45" cy="33"/>
              </a:xfrm>
              <a:custGeom>
                <a:avLst/>
                <a:gdLst>
                  <a:gd name="T0" fmla="*/ 17 w 19"/>
                  <a:gd name="T1" fmla="*/ 0 h 15"/>
                  <a:gd name="T2" fmla="*/ 0 w 19"/>
                  <a:gd name="T3" fmla="*/ 13 h 15"/>
                  <a:gd name="T4" fmla="*/ 0 w 19"/>
                  <a:gd name="T5" fmla="*/ 15 h 15"/>
                  <a:gd name="T6" fmla="*/ 19 w 19"/>
                  <a:gd name="T7" fmla="*/ 0 h 15"/>
                  <a:gd name="T8" fmla="*/ 17 w 19"/>
                  <a:gd name="T9" fmla="*/ 0 h 15"/>
                </a:gdLst>
                <a:ahLst/>
                <a:cxnLst>
                  <a:cxn ang="0">
                    <a:pos x="T0" y="T1"/>
                  </a:cxn>
                  <a:cxn ang="0">
                    <a:pos x="T2" y="T3"/>
                  </a:cxn>
                  <a:cxn ang="0">
                    <a:pos x="T4" y="T5"/>
                  </a:cxn>
                  <a:cxn ang="0">
                    <a:pos x="T6" y="T7"/>
                  </a:cxn>
                  <a:cxn ang="0">
                    <a:pos x="T8" y="T9"/>
                  </a:cxn>
                </a:cxnLst>
                <a:rect l="0" t="0" r="r" b="b"/>
                <a:pathLst>
                  <a:path w="19" h="15">
                    <a:moveTo>
                      <a:pt x="17" y="0"/>
                    </a:moveTo>
                    <a:cubicBezTo>
                      <a:pt x="0" y="13"/>
                      <a:pt x="0" y="13"/>
                      <a:pt x="0" y="13"/>
                    </a:cubicBezTo>
                    <a:cubicBezTo>
                      <a:pt x="0" y="14"/>
                      <a:pt x="0" y="14"/>
                      <a:pt x="0" y="15"/>
                    </a:cubicBezTo>
                    <a:cubicBezTo>
                      <a:pt x="19" y="0"/>
                      <a:pt x="19" y="0"/>
                      <a:pt x="19" y="0"/>
                    </a:cubicBezTo>
                    <a:cubicBezTo>
                      <a:pt x="18" y="0"/>
                      <a:pt x="17" y="0"/>
                      <a:pt x="1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0"/>
              <p:cNvSpPr>
                <a:spLocks noEditPoints="1"/>
              </p:cNvSpPr>
              <p:nvPr/>
            </p:nvSpPr>
            <p:spPr bwMode="gray">
              <a:xfrm>
                <a:off x="4606" y="1452"/>
                <a:ext cx="217" cy="62"/>
              </a:xfrm>
              <a:custGeom>
                <a:avLst/>
                <a:gdLst>
                  <a:gd name="T0" fmla="*/ 71 w 92"/>
                  <a:gd name="T1" fmla="*/ 1 h 28"/>
                  <a:gd name="T2" fmla="*/ 70 w 92"/>
                  <a:gd name="T3" fmla="*/ 1 h 28"/>
                  <a:gd name="T4" fmla="*/ 57 w 92"/>
                  <a:gd name="T5" fmla="*/ 3 h 28"/>
                  <a:gd name="T6" fmla="*/ 56 w 92"/>
                  <a:gd name="T7" fmla="*/ 3 h 28"/>
                  <a:gd name="T8" fmla="*/ 46 w 92"/>
                  <a:gd name="T9" fmla="*/ 4 h 28"/>
                  <a:gd name="T10" fmla="*/ 36 w 92"/>
                  <a:gd name="T11" fmla="*/ 3 h 28"/>
                  <a:gd name="T12" fmla="*/ 35 w 92"/>
                  <a:gd name="T13" fmla="*/ 2 h 28"/>
                  <a:gd name="T14" fmla="*/ 22 w 92"/>
                  <a:gd name="T15" fmla="*/ 0 h 28"/>
                  <a:gd name="T16" fmla="*/ 21 w 92"/>
                  <a:gd name="T17" fmla="*/ 0 h 28"/>
                  <a:gd name="T18" fmla="*/ 0 w 92"/>
                  <a:gd name="T19" fmla="*/ 1 h 28"/>
                  <a:gd name="T20" fmla="*/ 0 w 92"/>
                  <a:gd name="T21" fmla="*/ 6 h 28"/>
                  <a:gd name="T22" fmla="*/ 4 w 92"/>
                  <a:gd name="T23" fmla="*/ 13 h 28"/>
                  <a:gd name="T24" fmla="*/ 4 w 92"/>
                  <a:gd name="T25" fmla="*/ 15 h 28"/>
                  <a:gd name="T26" fmla="*/ 19 w 92"/>
                  <a:gd name="T27" fmla="*/ 27 h 28"/>
                  <a:gd name="T28" fmla="*/ 41 w 92"/>
                  <a:gd name="T29" fmla="*/ 13 h 28"/>
                  <a:gd name="T30" fmla="*/ 41 w 92"/>
                  <a:gd name="T31" fmla="*/ 13 h 28"/>
                  <a:gd name="T32" fmla="*/ 41 w 92"/>
                  <a:gd name="T33" fmla="*/ 12 h 28"/>
                  <a:gd name="T34" fmla="*/ 46 w 92"/>
                  <a:gd name="T35" fmla="*/ 9 h 28"/>
                  <a:gd name="T36" fmla="*/ 51 w 92"/>
                  <a:gd name="T37" fmla="*/ 12 h 28"/>
                  <a:gd name="T38" fmla="*/ 51 w 92"/>
                  <a:gd name="T39" fmla="*/ 13 h 28"/>
                  <a:gd name="T40" fmla="*/ 51 w 92"/>
                  <a:gd name="T41" fmla="*/ 13 h 28"/>
                  <a:gd name="T42" fmla="*/ 73 w 92"/>
                  <a:gd name="T43" fmla="*/ 28 h 28"/>
                  <a:gd name="T44" fmla="*/ 88 w 92"/>
                  <a:gd name="T45" fmla="*/ 16 h 28"/>
                  <a:gd name="T46" fmla="*/ 88 w 92"/>
                  <a:gd name="T47" fmla="*/ 14 h 28"/>
                  <a:gd name="T48" fmla="*/ 92 w 92"/>
                  <a:gd name="T49" fmla="*/ 8 h 28"/>
                  <a:gd name="T50" fmla="*/ 92 w 92"/>
                  <a:gd name="T51" fmla="*/ 3 h 28"/>
                  <a:gd name="T52" fmla="*/ 71 w 92"/>
                  <a:gd name="T53" fmla="*/ 1 h 28"/>
                  <a:gd name="T54" fmla="*/ 19 w 92"/>
                  <a:gd name="T55" fmla="*/ 25 h 28"/>
                  <a:gd name="T56" fmla="*/ 7 w 92"/>
                  <a:gd name="T57" fmla="*/ 19 h 28"/>
                  <a:gd name="T58" fmla="*/ 7 w 92"/>
                  <a:gd name="T59" fmla="*/ 17 h 28"/>
                  <a:gd name="T60" fmla="*/ 7 w 92"/>
                  <a:gd name="T61" fmla="*/ 16 h 28"/>
                  <a:gd name="T62" fmla="*/ 6 w 92"/>
                  <a:gd name="T63" fmla="*/ 14 h 28"/>
                  <a:gd name="T64" fmla="*/ 6 w 92"/>
                  <a:gd name="T65" fmla="*/ 13 h 28"/>
                  <a:gd name="T66" fmla="*/ 14 w 92"/>
                  <a:gd name="T67" fmla="*/ 2 h 28"/>
                  <a:gd name="T68" fmla="*/ 21 w 92"/>
                  <a:gd name="T69" fmla="*/ 2 h 28"/>
                  <a:gd name="T70" fmla="*/ 23 w 92"/>
                  <a:gd name="T71" fmla="*/ 2 h 28"/>
                  <a:gd name="T72" fmla="*/ 25 w 92"/>
                  <a:gd name="T73" fmla="*/ 2 h 28"/>
                  <a:gd name="T74" fmla="*/ 27 w 92"/>
                  <a:gd name="T75" fmla="*/ 2 h 28"/>
                  <a:gd name="T76" fmla="*/ 38 w 92"/>
                  <a:gd name="T77" fmla="*/ 10 h 28"/>
                  <a:gd name="T78" fmla="*/ 19 w 92"/>
                  <a:gd name="T79" fmla="*/ 25 h 28"/>
                  <a:gd name="T80" fmla="*/ 86 w 92"/>
                  <a:gd name="T81" fmla="*/ 14 h 28"/>
                  <a:gd name="T82" fmla="*/ 73 w 92"/>
                  <a:gd name="T83" fmla="*/ 26 h 28"/>
                  <a:gd name="T84" fmla="*/ 54 w 92"/>
                  <a:gd name="T85" fmla="*/ 10 h 28"/>
                  <a:gd name="T86" fmla="*/ 78 w 92"/>
                  <a:gd name="T87" fmla="*/ 3 h 28"/>
                  <a:gd name="T88" fmla="*/ 86 w 92"/>
                  <a:gd name="T89"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2" h="28">
                    <a:moveTo>
                      <a:pt x="71" y="1"/>
                    </a:moveTo>
                    <a:cubicBezTo>
                      <a:pt x="71" y="1"/>
                      <a:pt x="71" y="1"/>
                      <a:pt x="70" y="1"/>
                    </a:cubicBezTo>
                    <a:cubicBezTo>
                      <a:pt x="64" y="1"/>
                      <a:pt x="60" y="2"/>
                      <a:pt x="57" y="3"/>
                    </a:cubicBezTo>
                    <a:cubicBezTo>
                      <a:pt x="57" y="3"/>
                      <a:pt x="56" y="3"/>
                      <a:pt x="56" y="3"/>
                    </a:cubicBezTo>
                    <a:cubicBezTo>
                      <a:pt x="55" y="3"/>
                      <a:pt x="53" y="4"/>
                      <a:pt x="46" y="4"/>
                    </a:cubicBezTo>
                    <a:cubicBezTo>
                      <a:pt x="39" y="4"/>
                      <a:pt x="37" y="3"/>
                      <a:pt x="36" y="3"/>
                    </a:cubicBezTo>
                    <a:cubicBezTo>
                      <a:pt x="36" y="3"/>
                      <a:pt x="35" y="2"/>
                      <a:pt x="35" y="2"/>
                    </a:cubicBezTo>
                    <a:cubicBezTo>
                      <a:pt x="32" y="1"/>
                      <a:pt x="28" y="0"/>
                      <a:pt x="22" y="0"/>
                    </a:cubicBezTo>
                    <a:cubicBezTo>
                      <a:pt x="21" y="0"/>
                      <a:pt x="21" y="0"/>
                      <a:pt x="21" y="0"/>
                    </a:cubicBezTo>
                    <a:cubicBezTo>
                      <a:pt x="11" y="0"/>
                      <a:pt x="0" y="1"/>
                      <a:pt x="0" y="1"/>
                    </a:cubicBezTo>
                    <a:cubicBezTo>
                      <a:pt x="0" y="6"/>
                      <a:pt x="0" y="6"/>
                      <a:pt x="0" y="6"/>
                    </a:cubicBezTo>
                    <a:cubicBezTo>
                      <a:pt x="3" y="6"/>
                      <a:pt x="4" y="11"/>
                      <a:pt x="4" y="13"/>
                    </a:cubicBezTo>
                    <a:cubicBezTo>
                      <a:pt x="4" y="13"/>
                      <a:pt x="4" y="14"/>
                      <a:pt x="4" y="15"/>
                    </a:cubicBezTo>
                    <a:cubicBezTo>
                      <a:pt x="4" y="19"/>
                      <a:pt x="6" y="27"/>
                      <a:pt x="19" y="27"/>
                    </a:cubicBezTo>
                    <a:cubicBezTo>
                      <a:pt x="27" y="27"/>
                      <a:pt x="39" y="23"/>
                      <a:pt x="41" y="13"/>
                    </a:cubicBezTo>
                    <a:cubicBezTo>
                      <a:pt x="41" y="13"/>
                      <a:pt x="41" y="13"/>
                      <a:pt x="41" y="13"/>
                    </a:cubicBezTo>
                    <a:cubicBezTo>
                      <a:pt x="41" y="12"/>
                      <a:pt x="41" y="12"/>
                      <a:pt x="41" y="12"/>
                    </a:cubicBezTo>
                    <a:cubicBezTo>
                      <a:pt x="42" y="9"/>
                      <a:pt x="46" y="9"/>
                      <a:pt x="46" y="9"/>
                    </a:cubicBezTo>
                    <a:cubicBezTo>
                      <a:pt x="46" y="9"/>
                      <a:pt x="50" y="9"/>
                      <a:pt x="51" y="12"/>
                    </a:cubicBezTo>
                    <a:cubicBezTo>
                      <a:pt x="51" y="12"/>
                      <a:pt x="51" y="12"/>
                      <a:pt x="51" y="13"/>
                    </a:cubicBezTo>
                    <a:cubicBezTo>
                      <a:pt x="51" y="13"/>
                      <a:pt x="51" y="13"/>
                      <a:pt x="51" y="13"/>
                    </a:cubicBezTo>
                    <a:cubicBezTo>
                      <a:pt x="53" y="24"/>
                      <a:pt x="65" y="28"/>
                      <a:pt x="73" y="28"/>
                    </a:cubicBezTo>
                    <a:cubicBezTo>
                      <a:pt x="86" y="28"/>
                      <a:pt x="88" y="21"/>
                      <a:pt x="88" y="16"/>
                    </a:cubicBezTo>
                    <a:cubicBezTo>
                      <a:pt x="88" y="15"/>
                      <a:pt x="88" y="15"/>
                      <a:pt x="88" y="14"/>
                    </a:cubicBezTo>
                    <a:cubicBezTo>
                      <a:pt x="88" y="12"/>
                      <a:pt x="89" y="8"/>
                      <a:pt x="92" y="8"/>
                    </a:cubicBezTo>
                    <a:cubicBezTo>
                      <a:pt x="92" y="3"/>
                      <a:pt x="92" y="3"/>
                      <a:pt x="92" y="3"/>
                    </a:cubicBezTo>
                    <a:cubicBezTo>
                      <a:pt x="92" y="3"/>
                      <a:pt x="81" y="1"/>
                      <a:pt x="71" y="1"/>
                    </a:cubicBezTo>
                    <a:close/>
                    <a:moveTo>
                      <a:pt x="19" y="25"/>
                    </a:moveTo>
                    <a:cubicBezTo>
                      <a:pt x="12" y="25"/>
                      <a:pt x="8" y="22"/>
                      <a:pt x="7" y="19"/>
                    </a:cubicBezTo>
                    <a:cubicBezTo>
                      <a:pt x="7" y="18"/>
                      <a:pt x="7" y="18"/>
                      <a:pt x="7" y="17"/>
                    </a:cubicBezTo>
                    <a:cubicBezTo>
                      <a:pt x="7" y="17"/>
                      <a:pt x="7" y="16"/>
                      <a:pt x="7" y="16"/>
                    </a:cubicBezTo>
                    <a:cubicBezTo>
                      <a:pt x="6" y="15"/>
                      <a:pt x="6" y="15"/>
                      <a:pt x="6" y="14"/>
                    </a:cubicBezTo>
                    <a:cubicBezTo>
                      <a:pt x="6" y="13"/>
                      <a:pt x="6" y="13"/>
                      <a:pt x="6" y="13"/>
                    </a:cubicBezTo>
                    <a:cubicBezTo>
                      <a:pt x="6" y="7"/>
                      <a:pt x="7" y="3"/>
                      <a:pt x="14" y="2"/>
                    </a:cubicBezTo>
                    <a:cubicBezTo>
                      <a:pt x="16" y="2"/>
                      <a:pt x="18" y="2"/>
                      <a:pt x="21" y="2"/>
                    </a:cubicBezTo>
                    <a:cubicBezTo>
                      <a:pt x="22" y="2"/>
                      <a:pt x="22" y="2"/>
                      <a:pt x="23" y="2"/>
                    </a:cubicBezTo>
                    <a:cubicBezTo>
                      <a:pt x="24" y="2"/>
                      <a:pt x="24" y="2"/>
                      <a:pt x="25" y="2"/>
                    </a:cubicBezTo>
                    <a:cubicBezTo>
                      <a:pt x="25" y="2"/>
                      <a:pt x="26" y="2"/>
                      <a:pt x="27" y="2"/>
                    </a:cubicBezTo>
                    <a:cubicBezTo>
                      <a:pt x="33" y="3"/>
                      <a:pt x="39" y="5"/>
                      <a:pt x="38" y="10"/>
                    </a:cubicBezTo>
                    <a:cubicBezTo>
                      <a:pt x="38" y="21"/>
                      <a:pt x="26" y="25"/>
                      <a:pt x="19" y="25"/>
                    </a:cubicBezTo>
                    <a:close/>
                    <a:moveTo>
                      <a:pt x="86" y="14"/>
                    </a:moveTo>
                    <a:cubicBezTo>
                      <a:pt x="85" y="20"/>
                      <a:pt x="84" y="26"/>
                      <a:pt x="73" y="26"/>
                    </a:cubicBezTo>
                    <a:cubicBezTo>
                      <a:pt x="65" y="26"/>
                      <a:pt x="54" y="22"/>
                      <a:pt x="54" y="10"/>
                    </a:cubicBezTo>
                    <a:cubicBezTo>
                      <a:pt x="54" y="1"/>
                      <a:pt x="71" y="3"/>
                      <a:pt x="78" y="3"/>
                    </a:cubicBezTo>
                    <a:cubicBezTo>
                      <a:pt x="85" y="4"/>
                      <a:pt x="86" y="8"/>
                      <a:pt x="8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1"/>
              <p:cNvSpPr>
                <a:spLocks/>
              </p:cNvSpPr>
              <p:nvPr/>
            </p:nvSpPr>
            <p:spPr bwMode="gray">
              <a:xfrm>
                <a:off x="4606" y="1380"/>
                <a:ext cx="168" cy="59"/>
              </a:xfrm>
              <a:custGeom>
                <a:avLst/>
                <a:gdLst>
                  <a:gd name="T0" fmla="*/ 0 w 71"/>
                  <a:gd name="T1" fmla="*/ 27 h 27"/>
                  <a:gd name="T2" fmla="*/ 46 w 71"/>
                  <a:gd name="T3" fmla="*/ 0 h 27"/>
                  <a:gd name="T4" fmla="*/ 71 w 71"/>
                  <a:gd name="T5" fmla="*/ 14 h 27"/>
                  <a:gd name="T6" fmla="*/ 0 w 71"/>
                  <a:gd name="T7" fmla="*/ 27 h 27"/>
                </a:gdLst>
                <a:ahLst/>
                <a:cxnLst>
                  <a:cxn ang="0">
                    <a:pos x="T0" y="T1"/>
                  </a:cxn>
                  <a:cxn ang="0">
                    <a:pos x="T2" y="T3"/>
                  </a:cxn>
                  <a:cxn ang="0">
                    <a:pos x="T4" y="T5"/>
                  </a:cxn>
                  <a:cxn ang="0">
                    <a:pos x="T6" y="T7"/>
                  </a:cxn>
                </a:cxnLst>
                <a:rect l="0" t="0" r="r" b="b"/>
                <a:pathLst>
                  <a:path w="71" h="27">
                    <a:moveTo>
                      <a:pt x="0" y="27"/>
                    </a:moveTo>
                    <a:cubicBezTo>
                      <a:pt x="46" y="0"/>
                      <a:pt x="46" y="0"/>
                      <a:pt x="46" y="0"/>
                    </a:cubicBezTo>
                    <a:cubicBezTo>
                      <a:pt x="71" y="14"/>
                      <a:pt x="71" y="14"/>
                      <a:pt x="71" y="14"/>
                    </a:cubicBezTo>
                    <a:cubicBezTo>
                      <a:pt x="71" y="14"/>
                      <a:pt x="60" y="25"/>
                      <a:pt x="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cxnSp>
          <p:nvCxnSpPr>
            <p:cNvPr id="65" name="Conector recto 64"/>
            <p:cNvCxnSpPr/>
            <p:nvPr/>
          </p:nvCxnSpPr>
          <p:spPr>
            <a:xfrm flipH="1">
              <a:off x="4155457" y="2385347"/>
              <a:ext cx="1063486" cy="907375"/>
            </a:xfrm>
            <a:prstGeom prst="line">
              <a:avLst/>
            </a:prstGeom>
            <a:solidFill>
              <a:schemeClr val="bg1">
                <a:lumMod val="50000"/>
              </a:schemeClr>
            </a:solidFill>
            <a:ln w="57150">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grpSp>
      <p:grpSp>
        <p:nvGrpSpPr>
          <p:cNvPr id="66" name="Agrupar 65"/>
          <p:cNvGrpSpPr/>
          <p:nvPr/>
        </p:nvGrpSpPr>
        <p:grpSpPr>
          <a:xfrm>
            <a:off x="6970657" y="2390476"/>
            <a:ext cx="1063486" cy="907375"/>
            <a:chOff x="4155457" y="2385347"/>
            <a:chExt cx="1063486" cy="907375"/>
          </a:xfrm>
        </p:grpSpPr>
        <p:grpSp>
          <p:nvGrpSpPr>
            <p:cNvPr id="67" name="Group 5"/>
            <p:cNvGrpSpPr>
              <a:grpSpLocks noChangeAspect="1"/>
            </p:cNvGrpSpPr>
            <p:nvPr/>
          </p:nvGrpSpPr>
          <p:grpSpPr bwMode="gray">
            <a:xfrm>
              <a:off x="4342463" y="2385347"/>
              <a:ext cx="785812" cy="907375"/>
              <a:chOff x="4443" y="1266"/>
              <a:chExt cx="543" cy="627"/>
            </a:xfrm>
            <a:solidFill>
              <a:schemeClr val="bg1">
                <a:lumMod val="50000"/>
              </a:schemeClr>
            </a:solidFill>
          </p:grpSpPr>
          <p:sp>
            <p:nvSpPr>
              <p:cNvPr id="69" name="Freeform 6"/>
              <p:cNvSpPr>
                <a:spLocks/>
              </p:cNvSpPr>
              <p:nvPr/>
            </p:nvSpPr>
            <p:spPr bwMode="gray">
              <a:xfrm>
                <a:off x="4558" y="1746"/>
                <a:ext cx="312" cy="147"/>
              </a:xfrm>
              <a:custGeom>
                <a:avLst/>
                <a:gdLst>
                  <a:gd name="T0" fmla="*/ 128 w 132"/>
                  <a:gd name="T1" fmla="*/ 0 h 67"/>
                  <a:gd name="T2" fmla="*/ 66 w 132"/>
                  <a:gd name="T3" fmla="*/ 0 h 67"/>
                  <a:gd name="T4" fmla="*/ 66 w 132"/>
                  <a:gd name="T5" fmla="*/ 0 h 67"/>
                  <a:gd name="T6" fmla="*/ 5 w 132"/>
                  <a:gd name="T7" fmla="*/ 0 h 67"/>
                  <a:gd name="T8" fmla="*/ 0 w 132"/>
                  <a:gd name="T9" fmla="*/ 5 h 67"/>
                  <a:gd name="T10" fmla="*/ 0 w 132"/>
                  <a:gd name="T11" fmla="*/ 67 h 67"/>
                  <a:gd name="T12" fmla="*/ 66 w 132"/>
                  <a:gd name="T13" fmla="*/ 67 h 67"/>
                  <a:gd name="T14" fmla="*/ 66 w 132"/>
                  <a:gd name="T15" fmla="*/ 55 h 67"/>
                  <a:gd name="T16" fmla="*/ 66 w 132"/>
                  <a:gd name="T17" fmla="*/ 67 h 67"/>
                  <a:gd name="T18" fmla="*/ 132 w 132"/>
                  <a:gd name="T19" fmla="*/ 67 h 67"/>
                  <a:gd name="T20" fmla="*/ 132 w 132"/>
                  <a:gd name="T21" fmla="*/ 5 h 67"/>
                  <a:gd name="T22" fmla="*/ 128 w 132"/>
                  <a:gd name="T2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67">
                    <a:moveTo>
                      <a:pt x="128" y="0"/>
                    </a:moveTo>
                    <a:cubicBezTo>
                      <a:pt x="66" y="0"/>
                      <a:pt x="66" y="0"/>
                      <a:pt x="66" y="0"/>
                    </a:cubicBezTo>
                    <a:cubicBezTo>
                      <a:pt x="66" y="0"/>
                      <a:pt x="66" y="0"/>
                      <a:pt x="66" y="0"/>
                    </a:cubicBezTo>
                    <a:cubicBezTo>
                      <a:pt x="5" y="0"/>
                      <a:pt x="5" y="0"/>
                      <a:pt x="5" y="0"/>
                    </a:cubicBezTo>
                    <a:cubicBezTo>
                      <a:pt x="2" y="0"/>
                      <a:pt x="0" y="2"/>
                      <a:pt x="0" y="5"/>
                    </a:cubicBezTo>
                    <a:cubicBezTo>
                      <a:pt x="0" y="67"/>
                      <a:pt x="0" y="67"/>
                      <a:pt x="0" y="67"/>
                    </a:cubicBezTo>
                    <a:cubicBezTo>
                      <a:pt x="66" y="67"/>
                      <a:pt x="66" y="67"/>
                      <a:pt x="66" y="67"/>
                    </a:cubicBezTo>
                    <a:cubicBezTo>
                      <a:pt x="66" y="55"/>
                      <a:pt x="66" y="55"/>
                      <a:pt x="66" y="55"/>
                    </a:cubicBezTo>
                    <a:cubicBezTo>
                      <a:pt x="66" y="67"/>
                      <a:pt x="66" y="67"/>
                      <a:pt x="66" y="67"/>
                    </a:cubicBezTo>
                    <a:cubicBezTo>
                      <a:pt x="132" y="67"/>
                      <a:pt x="132" y="67"/>
                      <a:pt x="132" y="67"/>
                    </a:cubicBezTo>
                    <a:cubicBezTo>
                      <a:pt x="132" y="5"/>
                      <a:pt x="132" y="5"/>
                      <a:pt x="132" y="5"/>
                    </a:cubicBezTo>
                    <a:cubicBezTo>
                      <a:pt x="132" y="2"/>
                      <a:pt x="130" y="0"/>
                      <a:pt x="1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7"/>
              <p:cNvSpPr>
                <a:spLocks noEditPoints="1"/>
              </p:cNvSpPr>
              <p:nvPr/>
            </p:nvSpPr>
            <p:spPr bwMode="gray">
              <a:xfrm>
                <a:off x="4443" y="1266"/>
                <a:ext cx="543" cy="627"/>
              </a:xfrm>
              <a:custGeom>
                <a:avLst/>
                <a:gdLst>
                  <a:gd name="T0" fmla="*/ 230 w 230"/>
                  <a:gd name="T1" fmla="*/ 286 h 286"/>
                  <a:gd name="T2" fmla="*/ 215 w 230"/>
                  <a:gd name="T3" fmla="*/ 238 h 286"/>
                  <a:gd name="T4" fmla="*/ 191 w 230"/>
                  <a:gd name="T5" fmla="*/ 190 h 286"/>
                  <a:gd name="T6" fmla="*/ 170 w 230"/>
                  <a:gd name="T7" fmla="*/ 185 h 286"/>
                  <a:gd name="T8" fmla="*/ 173 w 230"/>
                  <a:gd name="T9" fmla="*/ 164 h 286"/>
                  <a:gd name="T10" fmla="*/ 193 w 230"/>
                  <a:gd name="T11" fmla="*/ 105 h 286"/>
                  <a:gd name="T12" fmla="*/ 117 w 230"/>
                  <a:gd name="T13" fmla="*/ 0 h 286"/>
                  <a:gd name="T14" fmla="*/ 113 w 230"/>
                  <a:gd name="T15" fmla="*/ 0 h 286"/>
                  <a:gd name="T16" fmla="*/ 38 w 230"/>
                  <a:gd name="T17" fmla="*/ 105 h 286"/>
                  <a:gd name="T18" fmla="*/ 57 w 230"/>
                  <a:gd name="T19" fmla="*/ 164 h 286"/>
                  <a:gd name="T20" fmla="*/ 60 w 230"/>
                  <a:gd name="T21" fmla="*/ 185 h 286"/>
                  <a:gd name="T22" fmla="*/ 39 w 230"/>
                  <a:gd name="T23" fmla="*/ 190 h 286"/>
                  <a:gd name="T24" fmla="*/ 16 w 230"/>
                  <a:gd name="T25" fmla="*/ 238 h 286"/>
                  <a:gd name="T26" fmla="*/ 0 w 230"/>
                  <a:gd name="T27" fmla="*/ 286 h 286"/>
                  <a:gd name="T28" fmla="*/ 37 w 230"/>
                  <a:gd name="T29" fmla="*/ 286 h 286"/>
                  <a:gd name="T30" fmla="*/ 37 w 230"/>
                  <a:gd name="T31" fmla="*/ 224 h 286"/>
                  <a:gd name="T32" fmla="*/ 54 w 230"/>
                  <a:gd name="T33" fmla="*/ 207 h 286"/>
                  <a:gd name="T34" fmla="*/ 115 w 230"/>
                  <a:gd name="T35" fmla="*/ 207 h 286"/>
                  <a:gd name="T36" fmla="*/ 116 w 230"/>
                  <a:gd name="T37" fmla="*/ 207 h 286"/>
                  <a:gd name="T38" fmla="*/ 177 w 230"/>
                  <a:gd name="T39" fmla="*/ 207 h 286"/>
                  <a:gd name="T40" fmla="*/ 193 w 230"/>
                  <a:gd name="T41" fmla="*/ 224 h 286"/>
                  <a:gd name="T42" fmla="*/ 193 w 230"/>
                  <a:gd name="T43" fmla="*/ 286 h 286"/>
                  <a:gd name="T44" fmla="*/ 230 w 230"/>
                  <a:gd name="T45" fmla="*/ 286 h 286"/>
                  <a:gd name="T46" fmla="*/ 137 w 230"/>
                  <a:gd name="T47" fmla="*/ 163 h 286"/>
                  <a:gd name="T48" fmla="*/ 115 w 230"/>
                  <a:gd name="T49" fmla="*/ 172 h 286"/>
                  <a:gd name="T50" fmla="*/ 94 w 230"/>
                  <a:gd name="T51" fmla="*/ 163 h 286"/>
                  <a:gd name="T52" fmla="*/ 63 w 230"/>
                  <a:gd name="T53" fmla="*/ 80 h 286"/>
                  <a:gd name="T54" fmla="*/ 115 w 230"/>
                  <a:gd name="T55" fmla="*/ 49 h 286"/>
                  <a:gd name="T56" fmla="*/ 167 w 230"/>
                  <a:gd name="T57" fmla="*/ 80 h 286"/>
                  <a:gd name="T58" fmla="*/ 137 w 230"/>
                  <a:gd name="T59" fmla="*/ 163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0" h="286">
                    <a:moveTo>
                      <a:pt x="230" y="286"/>
                    </a:moveTo>
                    <a:cubicBezTo>
                      <a:pt x="230" y="286"/>
                      <a:pt x="215" y="251"/>
                      <a:pt x="215" y="238"/>
                    </a:cubicBezTo>
                    <a:cubicBezTo>
                      <a:pt x="214" y="225"/>
                      <a:pt x="217" y="198"/>
                      <a:pt x="191" y="190"/>
                    </a:cubicBezTo>
                    <a:cubicBezTo>
                      <a:pt x="180" y="187"/>
                      <a:pt x="175" y="187"/>
                      <a:pt x="170" y="185"/>
                    </a:cubicBezTo>
                    <a:cubicBezTo>
                      <a:pt x="164" y="182"/>
                      <a:pt x="166" y="172"/>
                      <a:pt x="173" y="164"/>
                    </a:cubicBezTo>
                    <a:cubicBezTo>
                      <a:pt x="180" y="156"/>
                      <a:pt x="193" y="122"/>
                      <a:pt x="193" y="105"/>
                    </a:cubicBezTo>
                    <a:cubicBezTo>
                      <a:pt x="192" y="88"/>
                      <a:pt x="170" y="4"/>
                      <a:pt x="117" y="0"/>
                    </a:cubicBezTo>
                    <a:cubicBezTo>
                      <a:pt x="113" y="0"/>
                      <a:pt x="113" y="0"/>
                      <a:pt x="113" y="0"/>
                    </a:cubicBezTo>
                    <a:cubicBezTo>
                      <a:pt x="60" y="4"/>
                      <a:pt x="38" y="88"/>
                      <a:pt x="38" y="105"/>
                    </a:cubicBezTo>
                    <a:cubicBezTo>
                      <a:pt x="37" y="122"/>
                      <a:pt x="50" y="156"/>
                      <a:pt x="57" y="164"/>
                    </a:cubicBezTo>
                    <a:cubicBezTo>
                      <a:pt x="64" y="172"/>
                      <a:pt x="66" y="182"/>
                      <a:pt x="60" y="185"/>
                    </a:cubicBezTo>
                    <a:cubicBezTo>
                      <a:pt x="55" y="187"/>
                      <a:pt x="50" y="187"/>
                      <a:pt x="39" y="190"/>
                    </a:cubicBezTo>
                    <a:cubicBezTo>
                      <a:pt x="13" y="198"/>
                      <a:pt x="16" y="225"/>
                      <a:pt x="16" y="238"/>
                    </a:cubicBezTo>
                    <a:cubicBezTo>
                      <a:pt x="15" y="251"/>
                      <a:pt x="0" y="286"/>
                      <a:pt x="0" y="286"/>
                    </a:cubicBezTo>
                    <a:cubicBezTo>
                      <a:pt x="37" y="286"/>
                      <a:pt x="37" y="286"/>
                      <a:pt x="37" y="286"/>
                    </a:cubicBezTo>
                    <a:cubicBezTo>
                      <a:pt x="37" y="224"/>
                      <a:pt x="37" y="224"/>
                      <a:pt x="37" y="224"/>
                    </a:cubicBezTo>
                    <a:cubicBezTo>
                      <a:pt x="37" y="214"/>
                      <a:pt x="44" y="207"/>
                      <a:pt x="54" y="207"/>
                    </a:cubicBezTo>
                    <a:cubicBezTo>
                      <a:pt x="115" y="207"/>
                      <a:pt x="115" y="207"/>
                      <a:pt x="115" y="207"/>
                    </a:cubicBezTo>
                    <a:cubicBezTo>
                      <a:pt x="116" y="207"/>
                      <a:pt x="116" y="207"/>
                      <a:pt x="116" y="207"/>
                    </a:cubicBezTo>
                    <a:cubicBezTo>
                      <a:pt x="177" y="207"/>
                      <a:pt x="177" y="207"/>
                      <a:pt x="177" y="207"/>
                    </a:cubicBezTo>
                    <a:cubicBezTo>
                      <a:pt x="186" y="207"/>
                      <a:pt x="193" y="214"/>
                      <a:pt x="193" y="224"/>
                    </a:cubicBezTo>
                    <a:cubicBezTo>
                      <a:pt x="193" y="286"/>
                      <a:pt x="193" y="286"/>
                      <a:pt x="193" y="286"/>
                    </a:cubicBezTo>
                    <a:lnTo>
                      <a:pt x="230" y="286"/>
                    </a:lnTo>
                    <a:close/>
                    <a:moveTo>
                      <a:pt x="137" y="163"/>
                    </a:moveTo>
                    <a:cubicBezTo>
                      <a:pt x="126" y="168"/>
                      <a:pt x="119" y="171"/>
                      <a:pt x="115" y="172"/>
                    </a:cubicBezTo>
                    <a:cubicBezTo>
                      <a:pt x="111" y="171"/>
                      <a:pt x="104" y="168"/>
                      <a:pt x="94" y="163"/>
                    </a:cubicBezTo>
                    <a:cubicBezTo>
                      <a:pt x="78" y="156"/>
                      <a:pt x="60" y="90"/>
                      <a:pt x="63" y="80"/>
                    </a:cubicBezTo>
                    <a:cubicBezTo>
                      <a:pt x="72" y="75"/>
                      <a:pt x="105" y="56"/>
                      <a:pt x="115" y="49"/>
                    </a:cubicBezTo>
                    <a:cubicBezTo>
                      <a:pt x="125" y="56"/>
                      <a:pt x="158" y="75"/>
                      <a:pt x="167" y="80"/>
                    </a:cubicBezTo>
                    <a:cubicBezTo>
                      <a:pt x="170" y="90"/>
                      <a:pt x="152" y="156"/>
                      <a:pt x="137"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8"/>
              <p:cNvSpPr>
                <a:spLocks/>
              </p:cNvSpPr>
              <p:nvPr/>
            </p:nvSpPr>
            <p:spPr bwMode="gray">
              <a:xfrm>
                <a:off x="4622" y="1459"/>
                <a:ext cx="36" cy="26"/>
              </a:xfrm>
              <a:custGeom>
                <a:avLst/>
                <a:gdLst>
                  <a:gd name="T0" fmla="*/ 13 w 15"/>
                  <a:gd name="T1" fmla="*/ 0 h 12"/>
                  <a:gd name="T2" fmla="*/ 0 w 15"/>
                  <a:gd name="T3" fmla="*/ 10 h 12"/>
                  <a:gd name="T4" fmla="*/ 0 w 15"/>
                  <a:gd name="T5" fmla="*/ 12 h 12"/>
                  <a:gd name="T6" fmla="*/ 15 w 15"/>
                  <a:gd name="T7" fmla="*/ 0 h 12"/>
                  <a:gd name="T8" fmla="*/ 13 w 15"/>
                  <a:gd name="T9" fmla="*/ 0 h 12"/>
                </a:gdLst>
                <a:ahLst/>
                <a:cxnLst>
                  <a:cxn ang="0">
                    <a:pos x="T0" y="T1"/>
                  </a:cxn>
                  <a:cxn ang="0">
                    <a:pos x="T2" y="T3"/>
                  </a:cxn>
                  <a:cxn ang="0">
                    <a:pos x="T4" y="T5"/>
                  </a:cxn>
                  <a:cxn ang="0">
                    <a:pos x="T6" y="T7"/>
                  </a:cxn>
                  <a:cxn ang="0">
                    <a:pos x="T8" y="T9"/>
                  </a:cxn>
                </a:cxnLst>
                <a:rect l="0" t="0" r="r" b="b"/>
                <a:pathLst>
                  <a:path w="15" h="12">
                    <a:moveTo>
                      <a:pt x="13" y="0"/>
                    </a:moveTo>
                    <a:cubicBezTo>
                      <a:pt x="0" y="10"/>
                      <a:pt x="0" y="10"/>
                      <a:pt x="0" y="10"/>
                    </a:cubicBezTo>
                    <a:cubicBezTo>
                      <a:pt x="0" y="11"/>
                      <a:pt x="0" y="12"/>
                      <a:pt x="0" y="12"/>
                    </a:cubicBezTo>
                    <a:cubicBezTo>
                      <a:pt x="15" y="0"/>
                      <a:pt x="15" y="0"/>
                      <a:pt x="15" y="0"/>
                    </a:cubicBezTo>
                    <a:cubicBezTo>
                      <a:pt x="15" y="0"/>
                      <a:pt x="14" y="0"/>
                      <a:pt x="1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9"/>
              <p:cNvSpPr>
                <a:spLocks/>
              </p:cNvSpPr>
              <p:nvPr/>
            </p:nvSpPr>
            <p:spPr bwMode="gray">
              <a:xfrm>
                <a:off x="4622" y="1459"/>
                <a:ext cx="45" cy="33"/>
              </a:xfrm>
              <a:custGeom>
                <a:avLst/>
                <a:gdLst>
                  <a:gd name="T0" fmla="*/ 17 w 19"/>
                  <a:gd name="T1" fmla="*/ 0 h 15"/>
                  <a:gd name="T2" fmla="*/ 0 w 19"/>
                  <a:gd name="T3" fmla="*/ 13 h 15"/>
                  <a:gd name="T4" fmla="*/ 0 w 19"/>
                  <a:gd name="T5" fmla="*/ 15 h 15"/>
                  <a:gd name="T6" fmla="*/ 19 w 19"/>
                  <a:gd name="T7" fmla="*/ 0 h 15"/>
                  <a:gd name="T8" fmla="*/ 17 w 19"/>
                  <a:gd name="T9" fmla="*/ 0 h 15"/>
                </a:gdLst>
                <a:ahLst/>
                <a:cxnLst>
                  <a:cxn ang="0">
                    <a:pos x="T0" y="T1"/>
                  </a:cxn>
                  <a:cxn ang="0">
                    <a:pos x="T2" y="T3"/>
                  </a:cxn>
                  <a:cxn ang="0">
                    <a:pos x="T4" y="T5"/>
                  </a:cxn>
                  <a:cxn ang="0">
                    <a:pos x="T6" y="T7"/>
                  </a:cxn>
                  <a:cxn ang="0">
                    <a:pos x="T8" y="T9"/>
                  </a:cxn>
                </a:cxnLst>
                <a:rect l="0" t="0" r="r" b="b"/>
                <a:pathLst>
                  <a:path w="19" h="15">
                    <a:moveTo>
                      <a:pt x="17" y="0"/>
                    </a:moveTo>
                    <a:cubicBezTo>
                      <a:pt x="0" y="13"/>
                      <a:pt x="0" y="13"/>
                      <a:pt x="0" y="13"/>
                    </a:cubicBezTo>
                    <a:cubicBezTo>
                      <a:pt x="0" y="14"/>
                      <a:pt x="0" y="14"/>
                      <a:pt x="0" y="15"/>
                    </a:cubicBezTo>
                    <a:cubicBezTo>
                      <a:pt x="19" y="0"/>
                      <a:pt x="19" y="0"/>
                      <a:pt x="19" y="0"/>
                    </a:cubicBezTo>
                    <a:cubicBezTo>
                      <a:pt x="18" y="0"/>
                      <a:pt x="17" y="0"/>
                      <a:pt x="1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0"/>
              <p:cNvSpPr>
                <a:spLocks noEditPoints="1"/>
              </p:cNvSpPr>
              <p:nvPr/>
            </p:nvSpPr>
            <p:spPr bwMode="gray">
              <a:xfrm>
                <a:off x="4606" y="1452"/>
                <a:ext cx="217" cy="62"/>
              </a:xfrm>
              <a:custGeom>
                <a:avLst/>
                <a:gdLst>
                  <a:gd name="T0" fmla="*/ 71 w 92"/>
                  <a:gd name="T1" fmla="*/ 1 h 28"/>
                  <a:gd name="T2" fmla="*/ 70 w 92"/>
                  <a:gd name="T3" fmla="*/ 1 h 28"/>
                  <a:gd name="T4" fmla="*/ 57 w 92"/>
                  <a:gd name="T5" fmla="*/ 3 h 28"/>
                  <a:gd name="T6" fmla="*/ 56 w 92"/>
                  <a:gd name="T7" fmla="*/ 3 h 28"/>
                  <a:gd name="T8" fmla="*/ 46 w 92"/>
                  <a:gd name="T9" fmla="*/ 4 h 28"/>
                  <a:gd name="T10" fmla="*/ 36 w 92"/>
                  <a:gd name="T11" fmla="*/ 3 h 28"/>
                  <a:gd name="T12" fmla="*/ 35 w 92"/>
                  <a:gd name="T13" fmla="*/ 2 h 28"/>
                  <a:gd name="T14" fmla="*/ 22 w 92"/>
                  <a:gd name="T15" fmla="*/ 0 h 28"/>
                  <a:gd name="T16" fmla="*/ 21 w 92"/>
                  <a:gd name="T17" fmla="*/ 0 h 28"/>
                  <a:gd name="T18" fmla="*/ 0 w 92"/>
                  <a:gd name="T19" fmla="*/ 1 h 28"/>
                  <a:gd name="T20" fmla="*/ 0 w 92"/>
                  <a:gd name="T21" fmla="*/ 6 h 28"/>
                  <a:gd name="T22" fmla="*/ 4 w 92"/>
                  <a:gd name="T23" fmla="*/ 13 h 28"/>
                  <a:gd name="T24" fmla="*/ 4 w 92"/>
                  <a:gd name="T25" fmla="*/ 15 h 28"/>
                  <a:gd name="T26" fmla="*/ 19 w 92"/>
                  <a:gd name="T27" fmla="*/ 27 h 28"/>
                  <a:gd name="T28" fmla="*/ 41 w 92"/>
                  <a:gd name="T29" fmla="*/ 13 h 28"/>
                  <a:gd name="T30" fmla="*/ 41 w 92"/>
                  <a:gd name="T31" fmla="*/ 13 h 28"/>
                  <a:gd name="T32" fmla="*/ 41 w 92"/>
                  <a:gd name="T33" fmla="*/ 12 h 28"/>
                  <a:gd name="T34" fmla="*/ 46 w 92"/>
                  <a:gd name="T35" fmla="*/ 9 h 28"/>
                  <a:gd name="T36" fmla="*/ 51 w 92"/>
                  <a:gd name="T37" fmla="*/ 12 h 28"/>
                  <a:gd name="T38" fmla="*/ 51 w 92"/>
                  <a:gd name="T39" fmla="*/ 13 h 28"/>
                  <a:gd name="T40" fmla="*/ 51 w 92"/>
                  <a:gd name="T41" fmla="*/ 13 h 28"/>
                  <a:gd name="T42" fmla="*/ 73 w 92"/>
                  <a:gd name="T43" fmla="*/ 28 h 28"/>
                  <a:gd name="T44" fmla="*/ 88 w 92"/>
                  <a:gd name="T45" fmla="*/ 16 h 28"/>
                  <a:gd name="T46" fmla="*/ 88 w 92"/>
                  <a:gd name="T47" fmla="*/ 14 h 28"/>
                  <a:gd name="T48" fmla="*/ 92 w 92"/>
                  <a:gd name="T49" fmla="*/ 8 h 28"/>
                  <a:gd name="T50" fmla="*/ 92 w 92"/>
                  <a:gd name="T51" fmla="*/ 3 h 28"/>
                  <a:gd name="T52" fmla="*/ 71 w 92"/>
                  <a:gd name="T53" fmla="*/ 1 h 28"/>
                  <a:gd name="T54" fmla="*/ 19 w 92"/>
                  <a:gd name="T55" fmla="*/ 25 h 28"/>
                  <a:gd name="T56" fmla="*/ 7 w 92"/>
                  <a:gd name="T57" fmla="*/ 19 h 28"/>
                  <a:gd name="T58" fmla="*/ 7 w 92"/>
                  <a:gd name="T59" fmla="*/ 17 h 28"/>
                  <a:gd name="T60" fmla="*/ 7 w 92"/>
                  <a:gd name="T61" fmla="*/ 16 h 28"/>
                  <a:gd name="T62" fmla="*/ 6 w 92"/>
                  <a:gd name="T63" fmla="*/ 14 h 28"/>
                  <a:gd name="T64" fmla="*/ 6 w 92"/>
                  <a:gd name="T65" fmla="*/ 13 h 28"/>
                  <a:gd name="T66" fmla="*/ 14 w 92"/>
                  <a:gd name="T67" fmla="*/ 2 h 28"/>
                  <a:gd name="T68" fmla="*/ 21 w 92"/>
                  <a:gd name="T69" fmla="*/ 2 h 28"/>
                  <a:gd name="T70" fmla="*/ 23 w 92"/>
                  <a:gd name="T71" fmla="*/ 2 h 28"/>
                  <a:gd name="T72" fmla="*/ 25 w 92"/>
                  <a:gd name="T73" fmla="*/ 2 h 28"/>
                  <a:gd name="T74" fmla="*/ 27 w 92"/>
                  <a:gd name="T75" fmla="*/ 2 h 28"/>
                  <a:gd name="T76" fmla="*/ 38 w 92"/>
                  <a:gd name="T77" fmla="*/ 10 h 28"/>
                  <a:gd name="T78" fmla="*/ 19 w 92"/>
                  <a:gd name="T79" fmla="*/ 25 h 28"/>
                  <a:gd name="T80" fmla="*/ 86 w 92"/>
                  <a:gd name="T81" fmla="*/ 14 h 28"/>
                  <a:gd name="T82" fmla="*/ 73 w 92"/>
                  <a:gd name="T83" fmla="*/ 26 h 28"/>
                  <a:gd name="T84" fmla="*/ 54 w 92"/>
                  <a:gd name="T85" fmla="*/ 10 h 28"/>
                  <a:gd name="T86" fmla="*/ 78 w 92"/>
                  <a:gd name="T87" fmla="*/ 3 h 28"/>
                  <a:gd name="T88" fmla="*/ 86 w 92"/>
                  <a:gd name="T89"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2" h="28">
                    <a:moveTo>
                      <a:pt x="71" y="1"/>
                    </a:moveTo>
                    <a:cubicBezTo>
                      <a:pt x="71" y="1"/>
                      <a:pt x="71" y="1"/>
                      <a:pt x="70" y="1"/>
                    </a:cubicBezTo>
                    <a:cubicBezTo>
                      <a:pt x="64" y="1"/>
                      <a:pt x="60" y="2"/>
                      <a:pt x="57" y="3"/>
                    </a:cubicBezTo>
                    <a:cubicBezTo>
                      <a:pt x="57" y="3"/>
                      <a:pt x="56" y="3"/>
                      <a:pt x="56" y="3"/>
                    </a:cubicBezTo>
                    <a:cubicBezTo>
                      <a:pt x="55" y="3"/>
                      <a:pt x="53" y="4"/>
                      <a:pt x="46" y="4"/>
                    </a:cubicBezTo>
                    <a:cubicBezTo>
                      <a:pt x="39" y="4"/>
                      <a:pt x="37" y="3"/>
                      <a:pt x="36" y="3"/>
                    </a:cubicBezTo>
                    <a:cubicBezTo>
                      <a:pt x="36" y="3"/>
                      <a:pt x="35" y="2"/>
                      <a:pt x="35" y="2"/>
                    </a:cubicBezTo>
                    <a:cubicBezTo>
                      <a:pt x="32" y="1"/>
                      <a:pt x="28" y="0"/>
                      <a:pt x="22" y="0"/>
                    </a:cubicBezTo>
                    <a:cubicBezTo>
                      <a:pt x="21" y="0"/>
                      <a:pt x="21" y="0"/>
                      <a:pt x="21" y="0"/>
                    </a:cubicBezTo>
                    <a:cubicBezTo>
                      <a:pt x="11" y="0"/>
                      <a:pt x="0" y="1"/>
                      <a:pt x="0" y="1"/>
                    </a:cubicBezTo>
                    <a:cubicBezTo>
                      <a:pt x="0" y="6"/>
                      <a:pt x="0" y="6"/>
                      <a:pt x="0" y="6"/>
                    </a:cubicBezTo>
                    <a:cubicBezTo>
                      <a:pt x="3" y="6"/>
                      <a:pt x="4" y="11"/>
                      <a:pt x="4" y="13"/>
                    </a:cubicBezTo>
                    <a:cubicBezTo>
                      <a:pt x="4" y="13"/>
                      <a:pt x="4" y="14"/>
                      <a:pt x="4" y="15"/>
                    </a:cubicBezTo>
                    <a:cubicBezTo>
                      <a:pt x="4" y="19"/>
                      <a:pt x="6" y="27"/>
                      <a:pt x="19" y="27"/>
                    </a:cubicBezTo>
                    <a:cubicBezTo>
                      <a:pt x="27" y="27"/>
                      <a:pt x="39" y="23"/>
                      <a:pt x="41" y="13"/>
                    </a:cubicBezTo>
                    <a:cubicBezTo>
                      <a:pt x="41" y="13"/>
                      <a:pt x="41" y="13"/>
                      <a:pt x="41" y="13"/>
                    </a:cubicBezTo>
                    <a:cubicBezTo>
                      <a:pt x="41" y="12"/>
                      <a:pt x="41" y="12"/>
                      <a:pt x="41" y="12"/>
                    </a:cubicBezTo>
                    <a:cubicBezTo>
                      <a:pt x="42" y="9"/>
                      <a:pt x="46" y="9"/>
                      <a:pt x="46" y="9"/>
                    </a:cubicBezTo>
                    <a:cubicBezTo>
                      <a:pt x="46" y="9"/>
                      <a:pt x="50" y="9"/>
                      <a:pt x="51" y="12"/>
                    </a:cubicBezTo>
                    <a:cubicBezTo>
                      <a:pt x="51" y="12"/>
                      <a:pt x="51" y="12"/>
                      <a:pt x="51" y="13"/>
                    </a:cubicBezTo>
                    <a:cubicBezTo>
                      <a:pt x="51" y="13"/>
                      <a:pt x="51" y="13"/>
                      <a:pt x="51" y="13"/>
                    </a:cubicBezTo>
                    <a:cubicBezTo>
                      <a:pt x="53" y="24"/>
                      <a:pt x="65" y="28"/>
                      <a:pt x="73" y="28"/>
                    </a:cubicBezTo>
                    <a:cubicBezTo>
                      <a:pt x="86" y="28"/>
                      <a:pt x="88" y="21"/>
                      <a:pt x="88" y="16"/>
                    </a:cubicBezTo>
                    <a:cubicBezTo>
                      <a:pt x="88" y="15"/>
                      <a:pt x="88" y="15"/>
                      <a:pt x="88" y="14"/>
                    </a:cubicBezTo>
                    <a:cubicBezTo>
                      <a:pt x="88" y="12"/>
                      <a:pt x="89" y="8"/>
                      <a:pt x="92" y="8"/>
                    </a:cubicBezTo>
                    <a:cubicBezTo>
                      <a:pt x="92" y="3"/>
                      <a:pt x="92" y="3"/>
                      <a:pt x="92" y="3"/>
                    </a:cubicBezTo>
                    <a:cubicBezTo>
                      <a:pt x="92" y="3"/>
                      <a:pt x="81" y="1"/>
                      <a:pt x="71" y="1"/>
                    </a:cubicBezTo>
                    <a:close/>
                    <a:moveTo>
                      <a:pt x="19" y="25"/>
                    </a:moveTo>
                    <a:cubicBezTo>
                      <a:pt x="12" y="25"/>
                      <a:pt x="8" y="22"/>
                      <a:pt x="7" y="19"/>
                    </a:cubicBezTo>
                    <a:cubicBezTo>
                      <a:pt x="7" y="18"/>
                      <a:pt x="7" y="18"/>
                      <a:pt x="7" y="17"/>
                    </a:cubicBezTo>
                    <a:cubicBezTo>
                      <a:pt x="7" y="17"/>
                      <a:pt x="7" y="16"/>
                      <a:pt x="7" y="16"/>
                    </a:cubicBezTo>
                    <a:cubicBezTo>
                      <a:pt x="6" y="15"/>
                      <a:pt x="6" y="15"/>
                      <a:pt x="6" y="14"/>
                    </a:cubicBezTo>
                    <a:cubicBezTo>
                      <a:pt x="6" y="13"/>
                      <a:pt x="6" y="13"/>
                      <a:pt x="6" y="13"/>
                    </a:cubicBezTo>
                    <a:cubicBezTo>
                      <a:pt x="6" y="7"/>
                      <a:pt x="7" y="3"/>
                      <a:pt x="14" y="2"/>
                    </a:cubicBezTo>
                    <a:cubicBezTo>
                      <a:pt x="16" y="2"/>
                      <a:pt x="18" y="2"/>
                      <a:pt x="21" y="2"/>
                    </a:cubicBezTo>
                    <a:cubicBezTo>
                      <a:pt x="22" y="2"/>
                      <a:pt x="22" y="2"/>
                      <a:pt x="23" y="2"/>
                    </a:cubicBezTo>
                    <a:cubicBezTo>
                      <a:pt x="24" y="2"/>
                      <a:pt x="24" y="2"/>
                      <a:pt x="25" y="2"/>
                    </a:cubicBezTo>
                    <a:cubicBezTo>
                      <a:pt x="25" y="2"/>
                      <a:pt x="26" y="2"/>
                      <a:pt x="27" y="2"/>
                    </a:cubicBezTo>
                    <a:cubicBezTo>
                      <a:pt x="33" y="3"/>
                      <a:pt x="39" y="5"/>
                      <a:pt x="38" y="10"/>
                    </a:cubicBezTo>
                    <a:cubicBezTo>
                      <a:pt x="38" y="21"/>
                      <a:pt x="26" y="25"/>
                      <a:pt x="19" y="25"/>
                    </a:cubicBezTo>
                    <a:close/>
                    <a:moveTo>
                      <a:pt x="86" y="14"/>
                    </a:moveTo>
                    <a:cubicBezTo>
                      <a:pt x="85" y="20"/>
                      <a:pt x="84" y="26"/>
                      <a:pt x="73" y="26"/>
                    </a:cubicBezTo>
                    <a:cubicBezTo>
                      <a:pt x="65" y="26"/>
                      <a:pt x="54" y="22"/>
                      <a:pt x="54" y="10"/>
                    </a:cubicBezTo>
                    <a:cubicBezTo>
                      <a:pt x="54" y="1"/>
                      <a:pt x="71" y="3"/>
                      <a:pt x="78" y="3"/>
                    </a:cubicBezTo>
                    <a:cubicBezTo>
                      <a:pt x="85" y="4"/>
                      <a:pt x="86" y="8"/>
                      <a:pt x="8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1"/>
              <p:cNvSpPr>
                <a:spLocks/>
              </p:cNvSpPr>
              <p:nvPr/>
            </p:nvSpPr>
            <p:spPr bwMode="gray">
              <a:xfrm>
                <a:off x="4606" y="1380"/>
                <a:ext cx="168" cy="59"/>
              </a:xfrm>
              <a:custGeom>
                <a:avLst/>
                <a:gdLst>
                  <a:gd name="T0" fmla="*/ 0 w 71"/>
                  <a:gd name="T1" fmla="*/ 27 h 27"/>
                  <a:gd name="T2" fmla="*/ 46 w 71"/>
                  <a:gd name="T3" fmla="*/ 0 h 27"/>
                  <a:gd name="T4" fmla="*/ 71 w 71"/>
                  <a:gd name="T5" fmla="*/ 14 h 27"/>
                  <a:gd name="T6" fmla="*/ 0 w 71"/>
                  <a:gd name="T7" fmla="*/ 27 h 27"/>
                </a:gdLst>
                <a:ahLst/>
                <a:cxnLst>
                  <a:cxn ang="0">
                    <a:pos x="T0" y="T1"/>
                  </a:cxn>
                  <a:cxn ang="0">
                    <a:pos x="T2" y="T3"/>
                  </a:cxn>
                  <a:cxn ang="0">
                    <a:pos x="T4" y="T5"/>
                  </a:cxn>
                  <a:cxn ang="0">
                    <a:pos x="T6" y="T7"/>
                  </a:cxn>
                </a:cxnLst>
                <a:rect l="0" t="0" r="r" b="b"/>
                <a:pathLst>
                  <a:path w="71" h="27">
                    <a:moveTo>
                      <a:pt x="0" y="27"/>
                    </a:moveTo>
                    <a:cubicBezTo>
                      <a:pt x="46" y="0"/>
                      <a:pt x="46" y="0"/>
                      <a:pt x="46" y="0"/>
                    </a:cubicBezTo>
                    <a:cubicBezTo>
                      <a:pt x="71" y="14"/>
                      <a:pt x="71" y="14"/>
                      <a:pt x="71" y="14"/>
                    </a:cubicBezTo>
                    <a:cubicBezTo>
                      <a:pt x="71" y="14"/>
                      <a:pt x="60" y="25"/>
                      <a:pt x="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cxnSp>
          <p:nvCxnSpPr>
            <p:cNvPr id="68" name="Conector recto 67"/>
            <p:cNvCxnSpPr/>
            <p:nvPr/>
          </p:nvCxnSpPr>
          <p:spPr>
            <a:xfrm flipH="1">
              <a:off x="4155457" y="2385347"/>
              <a:ext cx="1063486" cy="907375"/>
            </a:xfrm>
            <a:prstGeom prst="line">
              <a:avLst/>
            </a:prstGeom>
            <a:solidFill>
              <a:schemeClr val="bg1">
                <a:lumMod val="50000"/>
              </a:schemeClr>
            </a:solidFill>
            <a:ln w="57150">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grpSp>
      <p:grpSp>
        <p:nvGrpSpPr>
          <p:cNvPr id="75" name="Agrupar 74"/>
          <p:cNvGrpSpPr/>
          <p:nvPr/>
        </p:nvGrpSpPr>
        <p:grpSpPr>
          <a:xfrm>
            <a:off x="9785857" y="2385347"/>
            <a:ext cx="1063486" cy="907375"/>
            <a:chOff x="4155457" y="2385347"/>
            <a:chExt cx="1063486" cy="907375"/>
          </a:xfrm>
        </p:grpSpPr>
        <p:grpSp>
          <p:nvGrpSpPr>
            <p:cNvPr id="76" name="Group 5"/>
            <p:cNvGrpSpPr>
              <a:grpSpLocks noChangeAspect="1"/>
            </p:cNvGrpSpPr>
            <p:nvPr/>
          </p:nvGrpSpPr>
          <p:grpSpPr bwMode="gray">
            <a:xfrm>
              <a:off x="4342463" y="2385347"/>
              <a:ext cx="785812" cy="907375"/>
              <a:chOff x="4443" y="1266"/>
              <a:chExt cx="543" cy="627"/>
            </a:xfrm>
            <a:solidFill>
              <a:schemeClr val="bg1">
                <a:lumMod val="50000"/>
              </a:schemeClr>
            </a:solidFill>
          </p:grpSpPr>
          <p:sp>
            <p:nvSpPr>
              <p:cNvPr id="78" name="Freeform 6"/>
              <p:cNvSpPr>
                <a:spLocks/>
              </p:cNvSpPr>
              <p:nvPr/>
            </p:nvSpPr>
            <p:spPr bwMode="gray">
              <a:xfrm>
                <a:off x="4558" y="1746"/>
                <a:ext cx="312" cy="147"/>
              </a:xfrm>
              <a:custGeom>
                <a:avLst/>
                <a:gdLst>
                  <a:gd name="T0" fmla="*/ 128 w 132"/>
                  <a:gd name="T1" fmla="*/ 0 h 67"/>
                  <a:gd name="T2" fmla="*/ 66 w 132"/>
                  <a:gd name="T3" fmla="*/ 0 h 67"/>
                  <a:gd name="T4" fmla="*/ 66 w 132"/>
                  <a:gd name="T5" fmla="*/ 0 h 67"/>
                  <a:gd name="T6" fmla="*/ 5 w 132"/>
                  <a:gd name="T7" fmla="*/ 0 h 67"/>
                  <a:gd name="T8" fmla="*/ 0 w 132"/>
                  <a:gd name="T9" fmla="*/ 5 h 67"/>
                  <a:gd name="T10" fmla="*/ 0 w 132"/>
                  <a:gd name="T11" fmla="*/ 67 h 67"/>
                  <a:gd name="T12" fmla="*/ 66 w 132"/>
                  <a:gd name="T13" fmla="*/ 67 h 67"/>
                  <a:gd name="T14" fmla="*/ 66 w 132"/>
                  <a:gd name="T15" fmla="*/ 55 h 67"/>
                  <a:gd name="T16" fmla="*/ 66 w 132"/>
                  <a:gd name="T17" fmla="*/ 67 h 67"/>
                  <a:gd name="T18" fmla="*/ 132 w 132"/>
                  <a:gd name="T19" fmla="*/ 67 h 67"/>
                  <a:gd name="T20" fmla="*/ 132 w 132"/>
                  <a:gd name="T21" fmla="*/ 5 h 67"/>
                  <a:gd name="T22" fmla="*/ 128 w 132"/>
                  <a:gd name="T2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2" h="67">
                    <a:moveTo>
                      <a:pt x="128" y="0"/>
                    </a:moveTo>
                    <a:cubicBezTo>
                      <a:pt x="66" y="0"/>
                      <a:pt x="66" y="0"/>
                      <a:pt x="66" y="0"/>
                    </a:cubicBezTo>
                    <a:cubicBezTo>
                      <a:pt x="66" y="0"/>
                      <a:pt x="66" y="0"/>
                      <a:pt x="66" y="0"/>
                    </a:cubicBezTo>
                    <a:cubicBezTo>
                      <a:pt x="5" y="0"/>
                      <a:pt x="5" y="0"/>
                      <a:pt x="5" y="0"/>
                    </a:cubicBezTo>
                    <a:cubicBezTo>
                      <a:pt x="2" y="0"/>
                      <a:pt x="0" y="2"/>
                      <a:pt x="0" y="5"/>
                    </a:cubicBezTo>
                    <a:cubicBezTo>
                      <a:pt x="0" y="67"/>
                      <a:pt x="0" y="67"/>
                      <a:pt x="0" y="67"/>
                    </a:cubicBezTo>
                    <a:cubicBezTo>
                      <a:pt x="66" y="67"/>
                      <a:pt x="66" y="67"/>
                      <a:pt x="66" y="67"/>
                    </a:cubicBezTo>
                    <a:cubicBezTo>
                      <a:pt x="66" y="55"/>
                      <a:pt x="66" y="55"/>
                      <a:pt x="66" y="55"/>
                    </a:cubicBezTo>
                    <a:cubicBezTo>
                      <a:pt x="66" y="67"/>
                      <a:pt x="66" y="67"/>
                      <a:pt x="66" y="67"/>
                    </a:cubicBezTo>
                    <a:cubicBezTo>
                      <a:pt x="132" y="67"/>
                      <a:pt x="132" y="67"/>
                      <a:pt x="132" y="67"/>
                    </a:cubicBezTo>
                    <a:cubicBezTo>
                      <a:pt x="132" y="5"/>
                      <a:pt x="132" y="5"/>
                      <a:pt x="132" y="5"/>
                    </a:cubicBezTo>
                    <a:cubicBezTo>
                      <a:pt x="132" y="2"/>
                      <a:pt x="130" y="0"/>
                      <a:pt x="1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7"/>
              <p:cNvSpPr>
                <a:spLocks noEditPoints="1"/>
              </p:cNvSpPr>
              <p:nvPr/>
            </p:nvSpPr>
            <p:spPr bwMode="gray">
              <a:xfrm>
                <a:off x="4443" y="1266"/>
                <a:ext cx="543" cy="627"/>
              </a:xfrm>
              <a:custGeom>
                <a:avLst/>
                <a:gdLst>
                  <a:gd name="T0" fmla="*/ 230 w 230"/>
                  <a:gd name="T1" fmla="*/ 286 h 286"/>
                  <a:gd name="T2" fmla="*/ 215 w 230"/>
                  <a:gd name="T3" fmla="*/ 238 h 286"/>
                  <a:gd name="T4" fmla="*/ 191 w 230"/>
                  <a:gd name="T5" fmla="*/ 190 h 286"/>
                  <a:gd name="T6" fmla="*/ 170 w 230"/>
                  <a:gd name="T7" fmla="*/ 185 h 286"/>
                  <a:gd name="T8" fmla="*/ 173 w 230"/>
                  <a:gd name="T9" fmla="*/ 164 h 286"/>
                  <a:gd name="T10" fmla="*/ 193 w 230"/>
                  <a:gd name="T11" fmla="*/ 105 h 286"/>
                  <a:gd name="T12" fmla="*/ 117 w 230"/>
                  <a:gd name="T13" fmla="*/ 0 h 286"/>
                  <a:gd name="T14" fmla="*/ 113 w 230"/>
                  <a:gd name="T15" fmla="*/ 0 h 286"/>
                  <a:gd name="T16" fmla="*/ 38 w 230"/>
                  <a:gd name="T17" fmla="*/ 105 h 286"/>
                  <a:gd name="T18" fmla="*/ 57 w 230"/>
                  <a:gd name="T19" fmla="*/ 164 h 286"/>
                  <a:gd name="T20" fmla="*/ 60 w 230"/>
                  <a:gd name="T21" fmla="*/ 185 h 286"/>
                  <a:gd name="T22" fmla="*/ 39 w 230"/>
                  <a:gd name="T23" fmla="*/ 190 h 286"/>
                  <a:gd name="T24" fmla="*/ 16 w 230"/>
                  <a:gd name="T25" fmla="*/ 238 h 286"/>
                  <a:gd name="T26" fmla="*/ 0 w 230"/>
                  <a:gd name="T27" fmla="*/ 286 h 286"/>
                  <a:gd name="T28" fmla="*/ 37 w 230"/>
                  <a:gd name="T29" fmla="*/ 286 h 286"/>
                  <a:gd name="T30" fmla="*/ 37 w 230"/>
                  <a:gd name="T31" fmla="*/ 224 h 286"/>
                  <a:gd name="T32" fmla="*/ 54 w 230"/>
                  <a:gd name="T33" fmla="*/ 207 h 286"/>
                  <a:gd name="T34" fmla="*/ 115 w 230"/>
                  <a:gd name="T35" fmla="*/ 207 h 286"/>
                  <a:gd name="T36" fmla="*/ 116 w 230"/>
                  <a:gd name="T37" fmla="*/ 207 h 286"/>
                  <a:gd name="T38" fmla="*/ 177 w 230"/>
                  <a:gd name="T39" fmla="*/ 207 h 286"/>
                  <a:gd name="T40" fmla="*/ 193 w 230"/>
                  <a:gd name="T41" fmla="*/ 224 h 286"/>
                  <a:gd name="T42" fmla="*/ 193 w 230"/>
                  <a:gd name="T43" fmla="*/ 286 h 286"/>
                  <a:gd name="T44" fmla="*/ 230 w 230"/>
                  <a:gd name="T45" fmla="*/ 286 h 286"/>
                  <a:gd name="T46" fmla="*/ 137 w 230"/>
                  <a:gd name="T47" fmla="*/ 163 h 286"/>
                  <a:gd name="T48" fmla="*/ 115 w 230"/>
                  <a:gd name="T49" fmla="*/ 172 h 286"/>
                  <a:gd name="T50" fmla="*/ 94 w 230"/>
                  <a:gd name="T51" fmla="*/ 163 h 286"/>
                  <a:gd name="T52" fmla="*/ 63 w 230"/>
                  <a:gd name="T53" fmla="*/ 80 h 286"/>
                  <a:gd name="T54" fmla="*/ 115 w 230"/>
                  <a:gd name="T55" fmla="*/ 49 h 286"/>
                  <a:gd name="T56" fmla="*/ 167 w 230"/>
                  <a:gd name="T57" fmla="*/ 80 h 286"/>
                  <a:gd name="T58" fmla="*/ 137 w 230"/>
                  <a:gd name="T59" fmla="*/ 163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30" h="286">
                    <a:moveTo>
                      <a:pt x="230" y="286"/>
                    </a:moveTo>
                    <a:cubicBezTo>
                      <a:pt x="230" y="286"/>
                      <a:pt x="215" y="251"/>
                      <a:pt x="215" y="238"/>
                    </a:cubicBezTo>
                    <a:cubicBezTo>
                      <a:pt x="214" y="225"/>
                      <a:pt x="217" y="198"/>
                      <a:pt x="191" y="190"/>
                    </a:cubicBezTo>
                    <a:cubicBezTo>
                      <a:pt x="180" y="187"/>
                      <a:pt x="175" y="187"/>
                      <a:pt x="170" y="185"/>
                    </a:cubicBezTo>
                    <a:cubicBezTo>
                      <a:pt x="164" y="182"/>
                      <a:pt x="166" y="172"/>
                      <a:pt x="173" y="164"/>
                    </a:cubicBezTo>
                    <a:cubicBezTo>
                      <a:pt x="180" y="156"/>
                      <a:pt x="193" y="122"/>
                      <a:pt x="193" y="105"/>
                    </a:cubicBezTo>
                    <a:cubicBezTo>
                      <a:pt x="192" y="88"/>
                      <a:pt x="170" y="4"/>
                      <a:pt x="117" y="0"/>
                    </a:cubicBezTo>
                    <a:cubicBezTo>
                      <a:pt x="113" y="0"/>
                      <a:pt x="113" y="0"/>
                      <a:pt x="113" y="0"/>
                    </a:cubicBezTo>
                    <a:cubicBezTo>
                      <a:pt x="60" y="4"/>
                      <a:pt x="38" y="88"/>
                      <a:pt x="38" y="105"/>
                    </a:cubicBezTo>
                    <a:cubicBezTo>
                      <a:pt x="37" y="122"/>
                      <a:pt x="50" y="156"/>
                      <a:pt x="57" y="164"/>
                    </a:cubicBezTo>
                    <a:cubicBezTo>
                      <a:pt x="64" y="172"/>
                      <a:pt x="66" y="182"/>
                      <a:pt x="60" y="185"/>
                    </a:cubicBezTo>
                    <a:cubicBezTo>
                      <a:pt x="55" y="187"/>
                      <a:pt x="50" y="187"/>
                      <a:pt x="39" y="190"/>
                    </a:cubicBezTo>
                    <a:cubicBezTo>
                      <a:pt x="13" y="198"/>
                      <a:pt x="16" y="225"/>
                      <a:pt x="16" y="238"/>
                    </a:cubicBezTo>
                    <a:cubicBezTo>
                      <a:pt x="15" y="251"/>
                      <a:pt x="0" y="286"/>
                      <a:pt x="0" y="286"/>
                    </a:cubicBezTo>
                    <a:cubicBezTo>
                      <a:pt x="37" y="286"/>
                      <a:pt x="37" y="286"/>
                      <a:pt x="37" y="286"/>
                    </a:cubicBezTo>
                    <a:cubicBezTo>
                      <a:pt x="37" y="224"/>
                      <a:pt x="37" y="224"/>
                      <a:pt x="37" y="224"/>
                    </a:cubicBezTo>
                    <a:cubicBezTo>
                      <a:pt x="37" y="214"/>
                      <a:pt x="44" y="207"/>
                      <a:pt x="54" y="207"/>
                    </a:cubicBezTo>
                    <a:cubicBezTo>
                      <a:pt x="115" y="207"/>
                      <a:pt x="115" y="207"/>
                      <a:pt x="115" y="207"/>
                    </a:cubicBezTo>
                    <a:cubicBezTo>
                      <a:pt x="116" y="207"/>
                      <a:pt x="116" y="207"/>
                      <a:pt x="116" y="207"/>
                    </a:cubicBezTo>
                    <a:cubicBezTo>
                      <a:pt x="177" y="207"/>
                      <a:pt x="177" y="207"/>
                      <a:pt x="177" y="207"/>
                    </a:cubicBezTo>
                    <a:cubicBezTo>
                      <a:pt x="186" y="207"/>
                      <a:pt x="193" y="214"/>
                      <a:pt x="193" y="224"/>
                    </a:cubicBezTo>
                    <a:cubicBezTo>
                      <a:pt x="193" y="286"/>
                      <a:pt x="193" y="286"/>
                      <a:pt x="193" y="286"/>
                    </a:cubicBezTo>
                    <a:lnTo>
                      <a:pt x="230" y="286"/>
                    </a:lnTo>
                    <a:close/>
                    <a:moveTo>
                      <a:pt x="137" y="163"/>
                    </a:moveTo>
                    <a:cubicBezTo>
                      <a:pt x="126" y="168"/>
                      <a:pt x="119" y="171"/>
                      <a:pt x="115" y="172"/>
                    </a:cubicBezTo>
                    <a:cubicBezTo>
                      <a:pt x="111" y="171"/>
                      <a:pt x="104" y="168"/>
                      <a:pt x="94" y="163"/>
                    </a:cubicBezTo>
                    <a:cubicBezTo>
                      <a:pt x="78" y="156"/>
                      <a:pt x="60" y="90"/>
                      <a:pt x="63" y="80"/>
                    </a:cubicBezTo>
                    <a:cubicBezTo>
                      <a:pt x="72" y="75"/>
                      <a:pt x="105" y="56"/>
                      <a:pt x="115" y="49"/>
                    </a:cubicBezTo>
                    <a:cubicBezTo>
                      <a:pt x="125" y="56"/>
                      <a:pt x="158" y="75"/>
                      <a:pt x="167" y="80"/>
                    </a:cubicBezTo>
                    <a:cubicBezTo>
                      <a:pt x="170" y="90"/>
                      <a:pt x="152" y="156"/>
                      <a:pt x="137"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8"/>
              <p:cNvSpPr>
                <a:spLocks/>
              </p:cNvSpPr>
              <p:nvPr/>
            </p:nvSpPr>
            <p:spPr bwMode="gray">
              <a:xfrm>
                <a:off x="4622" y="1459"/>
                <a:ext cx="36" cy="26"/>
              </a:xfrm>
              <a:custGeom>
                <a:avLst/>
                <a:gdLst>
                  <a:gd name="T0" fmla="*/ 13 w 15"/>
                  <a:gd name="T1" fmla="*/ 0 h 12"/>
                  <a:gd name="T2" fmla="*/ 0 w 15"/>
                  <a:gd name="T3" fmla="*/ 10 h 12"/>
                  <a:gd name="T4" fmla="*/ 0 w 15"/>
                  <a:gd name="T5" fmla="*/ 12 h 12"/>
                  <a:gd name="T6" fmla="*/ 15 w 15"/>
                  <a:gd name="T7" fmla="*/ 0 h 12"/>
                  <a:gd name="T8" fmla="*/ 13 w 15"/>
                  <a:gd name="T9" fmla="*/ 0 h 12"/>
                </a:gdLst>
                <a:ahLst/>
                <a:cxnLst>
                  <a:cxn ang="0">
                    <a:pos x="T0" y="T1"/>
                  </a:cxn>
                  <a:cxn ang="0">
                    <a:pos x="T2" y="T3"/>
                  </a:cxn>
                  <a:cxn ang="0">
                    <a:pos x="T4" y="T5"/>
                  </a:cxn>
                  <a:cxn ang="0">
                    <a:pos x="T6" y="T7"/>
                  </a:cxn>
                  <a:cxn ang="0">
                    <a:pos x="T8" y="T9"/>
                  </a:cxn>
                </a:cxnLst>
                <a:rect l="0" t="0" r="r" b="b"/>
                <a:pathLst>
                  <a:path w="15" h="12">
                    <a:moveTo>
                      <a:pt x="13" y="0"/>
                    </a:moveTo>
                    <a:cubicBezTo>
                      <a:pt x="0" y="10"/>
                      <a:pt x="0" y="10"/>
                      <a:pt x="0" y="10"/>
                    </a:cubicBezTo>
                    <a:cubicBezTo>
                      <a:pt x="0" y="11"/>
                      <a:pt x="0" y="12"/>
                      <a:pt x="0" y="12"/>
                    </a:cubicBezTo>
                    <a:cubicBezTo>
                      <a:pt x="15" y="0"/>
                      <a:pt x="15" y="0"/>
                      <a:pt x="15" y="0"/>
                    </a:cubicBezTo>
                    <a:cubicBezTo>
                      <a:pt x="15" y="0"/>
                      <a:pt x="14" y="0"/>
                      <a:pt x="1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9"/>
              <p:cNvSpPr>
                <a:spLocks/>
              </p:cNvSpPr>
              <p:nvPr/>
            </p:nvSpPr>
            <p:spPr bwMode="gray">
              <a:xfrm>
                <a:off x="4622" y="1459"/>
                <a:ext cx="45" cy="33"/>
              </a:xfrm>
              <a:custGeom>
                <a:avLst/>
                <a:gdLst>
                  <a:gd name="T0" fmla="*/ 17 w 19"/>
                  <a:gd name="T1" fmla="*/ 0 h 15"/>
                  <a:gd name="T2" fmla="*/ 0 w 19"/>
                  <a:gd name="T3" fmla="*/ 13 h 15"/>
                  <a:gd name="T4" fmla="*/ 0 w 19"/>
                  <a:gd name="T5" fmla="*/ 15 h 15"/>
                  <a:gd name="T6" fmla="*/ 19 w 19"/>
                  <a:gd name="T7" fmla="*/ 0 h 15"/>
                  <a:gd name="T8" fmla="*/ 17 w 19"/>
                  <a:gd name="T9" fmla="*/ 0 h 15"/>
                </a:gdLst>
                <a:ahLst/>
                <a:cxnLst>
                  <a:cxn ang="0">
                    <a:pos x="T0" y="T1"/>
                  </a:cxn>
                  <a:cxn ang="0">
                    <a:pos x="T2" y="T3"/>
                  </a:cxn>
                  <a:cxn ang="0">
                    <a:pos x="T4" y="T5"/>
                  </a:cxn>
                  <a:cxn ang="0">
                    <a:pos x="T6" y="T7"/>
                  </a:cxn>
                  <a:cxn ang="0">
                    <a:pos x="T8" y="T9"/>
                  </a:cxn>
                </a:cxnLst>
                <a:rect l="0" t="0" r="r" b="b"/>
                <a:pathLst>
                  <a:path w="19" h="15">
                    <a:moveTo>
                      <a:pt x="17" y="0"/>
                    </a:moveTo>
                    <a:cubicBezTo>
                      <a:pt x="0" y="13"/>
                      <a:pt x="0" y="13"/>
                      <a:pt x="0" y="13"/>
                    </a:cubicBezTo>
                    <a:cubicBezTo>
                      <a:pt x="0" y="14"/>
                      <a:pt x="0" y="14"/>
                      <a:pt x="0" y="15"/>
                    </a:cubicBezTo>
                    <a:cubicBezTo>
                      <a:pt x="19" y="0"/>
                      <a:pt x="19" y="0"/>
                      <a:pt x="19" y="0"/>
                    </a:cubicBezTo>
                    <a:cubicBezTo>
                      <a:pt x="18" y="0"/>
                      <a:pt x="17" y="0"/>
                      <a:pt x="1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10"/>
              <p:cNvSpPr>
                <a:spLocks noEditPoints="1"/>
              </p:cNvSpPr>
              <p:nvPr/>
            </p:nvSpPr>
            <p:spPr bwMode="gray">
              <a:xfrm>
                <a:off x="4606" y="1452"/>
                <a:ext cx="217" cy="62"/>
              </a:xfrm>
              <a:custGeom>
                <a:avLst/>
                <a:gdLst>
                  <a:gd name="T0" fmla="*/ 71 w 92"/>
                  <a:gd name="T1" fmla="*/ 1 h 28"/>
                  <a:gd name="T2" fmla="*/ 70 w 92"/>
                  <a:gd name="T3" fmla="*/ 1 h 28"/>
                  <a:gd name="T4" fmla="*/ 57 w 92"/>
                  <a:gd name="T5" fmla="*/ 3 h 28"/>
                  <a:gd name="T6" fmla="*/ 56 w 92"/>
                  <a:gd name="T7" fmla="*/ 3 h 28"/>
                  <a:gd name="T8" fmla="*/ 46 w 92"/>
                  <a:gd name="T9" fmla="*/ 4 h 28"/>
                  <a:gd name="T10" fmla="*/ 36 w 92"/>
                  <a:gd name="T11" fmla="*/ 3 h 28"/>
                  <a:gd name="T12" fmla="*/ 35 w 92"/>
                  <a:gd name="T13" fmla="*/ 2 h 28"/>
                  <a:gd name="T14" fmla="*/ 22 w 92"/>
                  <a:gd name="T15" fmla="*/ 0 h 28"/>
                  <a:gd name="T16" fmla="*/ 21 w 92"/>
                  <a:gd name="T17" fmla="*/ 0 h 28"/>
                  <a:gd name="T18" fmla="*/ 0 w 92"/>
                  <a:gd name="T19" fmla="*/ 1 h 28"/>
                  <a:gd name="T20" fmla="*/ 0 w 92"/>
                  <a:gd name="T21" fmla="*/ 6 h 28"/>
                  <a:gd name="T22" fmla="*/ 4 w 92"/>
                  <a:gd name="T23" fmla="*/ 13 h 28"/>
                  <a:gd name="T24" fmla="*/ 4 w 92"/>
                  <a:gd name="T25" fmla="*/ 15 h 28"/>
                  <a:gd name="T26" fmla="*/ 19 w 92"/>
                  <a:gd name="T27" fmla="*/ 27 h 28"/>
                  <a:gd name="T28" fmla="*/ 41 w 92"/>
                  <a:gd name="T29" fmla="*/ 13 h 28"/>
                  <a:gd name="T30" fmla="*/ 41 w 92"/>
                  <a:gd name="T31" fmla="*/ 13 h 28"/>
                  <a:gd name="T32" fmla="*/ 41 w 92"/>
                  <a:gd name="T33" fmla="*/ 12 h 28"/>
                  <a:gd name="T34" fmla="*/ 46 w 92"/>
                  <a:gd name="T35" fmla="*/ 9 h 28"/>
                  <a:gd name="T36" fmla="*/ 51 w 92"/>
                  <a:gd name="T37" fmla="*/ 12 h 28"/>
                  <a:gd name="T38" fmla="*/ 51 w 92"/>
                  <a:gd name="T39" fmla="*/ 13 h 28"/>
                  <a:gd name="T40" fmla="*/ 51 w 92"/>
                  <a:gd name="T41" fmla="*/ 13 h 28"/>
                  <a:gd name="T42" fmla="*/ 73 w 92"/>
                  <a:gd name="T43" fmla="*/ 28 h 28"/>
                  <a:gd name="T44" fmla="*/ 88 w 92"/>
                  <a:gd name="T45" fmla="*/ 16 h 28"/>
                  <a:gd name="T46" fmla="*/ 88 w 92"/>
                  <a:gd name="T47" fmla="*/ 14 h 28"/>
                  <a:gd name="T48" fmla="*/ 92 w 92"/>
                  <a:gd name="T49" fmla="*/ 8 h 28"/>
                  <a:gd name="T50" fmla="*/ 92 w 92"/>
                  <a:gd name="T51" fmla="*/ 3 h 28"/>
                  <a:gd name="T52" fmla="*/ 71 w 92"/>
                  <a:gd name="T53" fmla="*/ 1 h 28"/>
                  <a:gd name="T54" fmla="*/ 19 w 92"/>
                  <a:gd name="T55" fmla="*/ 25 h 28"/>
                  <a:gd name="T56" fmla="*/ 7 w 92"/>
                  <a:gd name="T57" fmla="*/ 19 h 28"/>
                  <a:gd name="T58" fmla="*/ 7 w 92"/>
                  <a:gd name="T59" fmla="*/ 17 h 28"/>
                  <a:gd name="T60" fmla="*/ 7 w 92"/>
                  <a:gd name="T61" fmla="*/ 16 h 28"/>
                  <a:gd name="T62" fmla="*/ 6 w 92"/>
                  <a:gd name="T63" fmla="*/ 14 h 28"/>
                  <a:gd name="T64" fmla="*/ 6 w 92"/>
                  <a:gd name="T65" fmla="*/ 13 h 28"/>
                  <a:gd name="T66" fmla="*/ 14 w 92"/>
                  <a:gd name="T67" fmla="*/ 2 h 28"/>
                  <a:gd name="T68" fmla="*/ 21 w 92"/>
                  <a:gd name="T69" fmla="*/ 2 h 28"/>
                  <a:gd name="T70" fmla="*/ 23 w 92"/>
                  <a:gd name="T71" fmla="*/ 2 h 28"/>
                  <a:gd name="T72" fmla="*/ 25 w 92"/>
                  <a:gd name="T73" fmla="*/ 2 h 28"/>
                  <a:gd name="T74" fmla="*/ 27 w 92"/>
                  <a:gd name="T75" fmla="*/ 2 h 28"/>
                  <a:gd name="T76" fmla="*/ 38 w 92"/>
                  <a:gd name="T77" fmla="*/ 10 h 28"/>
                  <a:gd name="T78" fmla="*/ 19 w 92"/>
                  <a:gd name="T79" fmla="*/ 25 h 28"/>
                  <a:gd name="T80" fmla="*/ 86 w 92"/>
                  <a:gd name="T81" fmla="*/ 14 h 28"/>
                  <a:gd name="T82" fmla="*/ 73 w 92"/>
                  <a:gd name="T83" fmla="*/ 26 h 28"/>
                  <a:gd name="T84" fmla="*/ 54 w 92"/>
                  <a:gd name="T85" fmla="*/ 10 h 28"/>
                  <a:gd name="T86" fmla="*/ 78 w 92"/>
                  <a:gd name="T87" fmla="*/ 3 h 28"/>
                  <a:gd name="T88" fmla="*/ 86 w 92"/>
                  <a:gd name="T89"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92" h="28">
                    <a:moveTo>
                      <a:pt x="71" y="1"/>
                    </a:moveTo>
                    <a:cubicBezTo>
                      <a:pt x="71" y="1"/>
                      <a:pt x="71" y="1"/>
                      <a:pt x="70" y="1"/>
                    </a:cubicBezTo>
                    <a:cubicBezTo>
                      <a:pt x="64" y="1"/>
                      <a:pt x="60" y="2"/>
                      <a:pt x="57" y="3"/>
                    </a:cubicBezTo>
                    <a:cubicBezTo>
                      <a:pt x="57" y="3"/>
                      <a:pt x="56" y="3"/>
                      <a:pt x="56" y="3"/>
                    </a:cubicBezTo>
                    <a:cubicBezTo>
                      <a:pt x="55" y="3"/>
                      <a:pt x="53" y="4"/>
                      <a:pt x="46" y="4"/>
                    </a:cubicBezTo>
                    <a:cubicBezTo>
                      <a:pt x="39" y="4"/>
                      <a:pt x="37" y="3"/>
                      <a:pt x="36" y="3"/>
                    </a:cubicBezTo>
                    <a:cubicBezTo>
                      <a:pt x="36" y="3"/>
                      <a:pt x="35" y="2"/>
                      <a:pt x="35" y="2"/>
                    </a:cubicBezTo>
                    <a:cubicBezTo>
                      <a:pt x="32" y="1"/>
                      <a:pt x="28" y="0"/>
                      <a:pt x="22" y="0"/>
                    </a:cubicBezTo>
                    <a:cubicBezTo>
                      <a:pt x="21" y="0"/>
                      <a:pt x="21" y="0"/>
                      <a:pt x="21" y="0"/>
                    </a:cubicBezTo>
                    <a:cubicBezTo>
                      <a:pt x="11" y="0"/>
                      <a:pt x="0" y="1"/>
                      <a:pt x="0" y="1"/>
                    </a:cubicBezTo>
                    <a:cubicBezTo>
                      <a:pt x="0" y="6"/>
                      <a:pt x="0" y="6"/>
                      <a:pt x="0" y="6"/>
                    </a:cubicBezTo>
                    <a:cubicBezTo>
                      <a:pt x="3" y="6"/>
                      <a:pt x="4" y="11"/>
                      <a:pt x="4" y="13"/>
                    </a:cubicBezTo>
                    <a:cubicBezTo>
                      <a:pt x="4" y="13"/>
                      <a:pt x="4" y="14"/>
                      <a:pt x="4" y="15"/>
                    </a:cubicBezTo>
                    <a:cubicBezTo>
                      <a:pt x="4" y="19"/>
                      <a:pt x="6" y="27"/>
                      <a:pt x="19" y="27"/>
                    </a:cubicBezTo>
                    <a:cubicBezTo>
                      <a:pt x="27" y="27"/>
                      <a:pt x="39" y="23"/>
                      <a:pt x="41" y="13"/>
                    </a:cubicBezTo>
                    <a:cubicBezTo>
                      <a:pt x="41" y="13"/>
                      <a:pt x="41" y="13"/>
                      <a:pt x="41" y="13"/>
                    </a:cubicBezTo>
                    <a:cubicBezTo>
                      <a:pt x="41" y="12"/>
                      <a:pt x="41" y="12"/>
                      <a:pt x="41" y="12"/>
                    </a:cubicBezTo>
                    <a:cubicBezTo>
                      <a:pt x="42" y="9"/>
                      <a:pt x="46" y="9"/>
                      <a:pt x="46" y="9"/>
                    </a:cubicBezTo>
                    <a:cubicBezTo>
                      <a:pt x="46" y="9"/>
                      <a:pt x="50" y="9"/>
                      <a:pt x="51" y="12"/>
                    </a:cubicBezTo>
                    <a:cubicBezTo>
                      <a:pt x="51" y="12"/>
                      <a:pt x="51" y="12"/>
                      <a:pt x="51" y="13"/>
                    </a:cubicBezTo>
                    <a:cubicBezTo>
                      <a:pt x="51" y="13"/>
                      <a:pt x="51" y="13"/>
                      <a:pt x="51" y="13"/>
                    </a:cubicBezTo>
                    <a:cubicBezTo>
                      <a:pt x="53" y="24"/>
                      <a:pt x="65" y="28"/>
                      <a:pt x="73" y="28"/>
                    </a:cubicBezTo>
                    <a:cubicBezTo>
                      <a:pt x="86" y="28"/>
                      <a:pt x="88" y="21"/>
                      <a:pt x="88" y="16"/>
                    </a:cubicBezTo>
                    <a:cubicBezTo>
                      <a:pt x="88" y="15"/>
                      <a:pt x="88" y="15"/>
                      <a:pt x="88" y="14"/>
                    </a:cubicBezTo>
                    <a:cubicBezTo>
                      <a:pt x="88" y="12"/>
                      <a:pt x="89" y="8"/>
                      <a:pt x="92" y="8"/>
                    </a:cubicBezTo>
                    <a:cubicBezTo>
                      <a:pt x="92" y="3"/>
                      <a:pt x="92" y="3"/>
                      <a:pt x="92" y="3"/>
                    </a:cubicBezTo>
                    <a:cubicBezTo>
                      <a:pt x="92" y="3"/>
                      <a:pt x="81" y="1"/>
                      <a:pt x="71" y="1"/>
                    </a:cubicBezTo>
                    <a:close/>
                    <a:moveTo>
                      <a:pt x="19" y="25"/>
                    </a:moveTo>
                    <a:cubicBezTo>
                      <a:pt x="12" y="25"/>
                      <a:pt x="8" y="22"/>
                      <a:pt x="7" y="19"/>
                    </a:cubicBezTo>
                    <a:cubicBezTo>
                      <a:pt x="7" y="18"/>
                      <a:pt x="7" y="18"/>
                      <a:pt x="7" y="17"/>
                    </a:cubicBezTo>
                    <a:cubicBezTo>
                      <a:pt x="7" y="17"/>
                      <a:pt x="7" y="16"/>
                      <a:pt x="7" y="16"/>
                    </a:cubicBezTo>
                    <a:cubicBezTo>
                      <a:pt x="6" y="15"/>
                      <a:pt x="6" y="15"/>
                      <a:pt x="6" y="14"/>
                    </a:cubicBezTo>
                    <a:cubicBezTo>
                      <a:pt x="6" y="13"/>
                      <a:pt x="6" y="13"/>
                      <a:pt x="6" y="13"/>
                    </a:cubicBezTo>
                    <a:cubicBezTo>
                      <a:pt x="6" y="7"/>
                      <a:pt x="7" y="3"/>
                      <a:pt x="14" y="2"/>
                    </a:cubicBezTo>
                    <a:cubicBezTo>
                      <a:pt x="16" y="2"/>
                      <a:pt x="18" y="2"/>
                      <a:pt x="21" y="2"/>
                    </a:cubicBezTo>
                    <a:cubicBezTo>
                      <a:pt x="22" y="2"/>
                      <a:pt x="22" y="2"/>
                      <a:pt x="23" y="2"/>
                    </a:cubicBezTo>
                    <a:cubicBezTo>
                      <a:pt x="24" y="2"/>
                      <a:pt x="24" y="2"/>
                      <a:pt x="25" y="2"/>
                    </a:cubicBezTo>
                    <a:cubicBezTo>
                      <a:pt x="25" y="2"/>
                      <a:pt x="26" y="2"/>
                      <a:pt x="27" y="2"/>
                    </a:cubicBezTo>
                    <a:cubicBezTo>
                      <a:pt x="33" y="3"/>
                      <a:pt x="39" y="5"/>
                      <a:pt x="38" y="10"/>
                    </a:cubicBezTo>
                    <a:cubicBezTo>
                      <a:pt x="38" y="21"/>
                      <a:pt x="26" y="25"/>
                      <a:pt x="19" y="25"/>
                    </a:cubicBezTo>
                    <a:close/>
                    <a:moveTo>
                      <a:pt x="86" y="14"/>
                    </a:moveTo>
                    <a:cubicBezTo>
                      <a:pt x="85" y="20"/>
                      <a:pt x="84" y="26"/>
                      <a:pt x="73" y="26"/>
                    </a:cubicBezTo>
                    <a:cubicBezTo>
                      <a:pt x="65" y="26"/>
                      <a:pt x="54" y="22"/>
                      <a:pt x="54" y="10"/>
                    </a:cubicBezTo>
                    <a:cubicBezTo>
                      <a:pt x="54" y="1"/>
                      <a:pt x="71" y="3"/>
                      <a:pt x="78" y="3"/>
                    </a:cubicBezTo>
                    <a:cubicBezTo>
                      <a:pt x="85" y="4"/>
                      <a:pt x="86" y="8"/>
                      <a:pt x="8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11"/>
              <p:cNvSpPr>
                <a:spLocks/>
              </p:cNvSpPr>
              <p:nvPr/>
            </p:nvSpPr>
            <p:spPr bwMode="gray">
              <a:xfrm>
                <a:off x="4606" y="1380"/>
                <a:ext cx="168" cy="59"/>
              </a:xfrm>
              <a:custGeom>
                <a:avLst/>
                <a:gdLst>
                  <a:gd name="T0" fmla="*/ 0 w 71"/>
                  <a:gd name="T1" fmla="*/ 27 h 27"/>
                  <a:gd name="T2" fmla="*/ 46 w 71"/>
                  <a:gd name="T3" fmla="*/ 0 h 27"/>
                  <a:gd name="T4" fmla="*/ 71 w 71"/>
                  <a:gd name="T5" fmla="*/ 14 h 27"/>
                  <a:gd name="T6" fmla="*/ 0 w 71"/>
                  <a:gd name="T7" fmla="*/ 27 h 27"/>
                </a:gdLst>
                <a:ahLst/>
                <a:cxnLst>
                  <a:cxn ang="0">
                    <a:pos x="T0" y="T1"/>
                  </a:cxn>
                  <a:cxn ang="0">
                    <a:pos x="T2" y="T3"/>
                  </a:cxn>
                  <a:cxn ang="0">
                    <a:pos x="T4" y="T5"/>
                  </a:cxn>
                  <a:cxn ang="0">
                    <a:pos x="T6" y="T7"/>
                  </a:cxn>
                </a:cxnLst>
                <a:rect l="0" t="0" r="r" b="b"/>
                <a:pathLst>
                  <a:path w="71" h="27">
                    <a:moveTo>
                      <a:pt x="0" y="27"/>
                    </a:moveTo>
                    <a:cubicBezTo>
                      <a:pt x="46" y="0"/>
                      <a:pt x="46" y="0"/>
                      <a:pt x="46" y="0"/>
                    </a:cubicBezTo>
                    <a:cubicBezTo>
                      <a:pt x="71" y="14"/>
                      <a:pt x="71" y="14"/>
                      <a:pt x="71" y="14"/>
                    </a:cubicBezTo>
                    <a:cubicBezTo>
                      <a:pt x="71" y="14"/>
                      <a:pt x="60" y="25"/>
                      <a:pt x="0"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cxnSp>
          <p:nvCxnSpPr>
            <p:cNvPr id="77" name="Conector recto 76"/>
            <p:cNvCxnSpPr/>
            <p:nvPr/>
          </p:nvCxnSpPr>
          <p:spPr>
            <a:xfrm flipH="1">
              <a:off x="4155457" y="2385347"/>
              <a:ext cx="1063486" cy="907375"/>
            </a:xfrm>
            <a:prstGeom prst="line">
              <a:avLst/>
            </a:prstGeom>
            <a:solidFill>
              <a:schemeClr val="bg1">
                <a:lumMod val="50000"/>
              </a:schemeClr>
            </a:solidFill>
            <a:ln w="57150">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grpSp>
      <p:sp>
        <p:nvSpPr>
          <p:cNvPr id="84" name="Title"/>
          <p:cNvSpPr>
            <a:spLocks noGrp="1"/>
          </p:cNvSpPr>
          <p:nvPr>
            <p:ph type="title"/>
          </p:nvPr>
        </p:nvSpPr>
        <p:spPr bwMode="gray">
          <a:xfrm>
            <a:off x="447040" y="432000"/>
            <a:ext cx="11202560" cy="1080000"/>
          </a:xfrm>
        </p:spPr>
        <p:txBody>
          <a:bodyPr/>
          <a:lstStyle/>
          <a:p>
            <a:r>
              <a:rPr lang="es-ES_tradnl" sz="2800" dirty="0">
                <a:latin typeface="Arial" charset="0"/>
                <a:ea typeface="Arial" charset="0"/>
                <a:cs typeface="Arial" charset="0"/>
              </a:rPr>
              <a:t>Suplantación de identidad</a:t>
            </a:r>
          </a:p>
        </p:txBody>
      </p:sp>
      <p:sp>
        <p:nvSpPr>
          <p:cNvPr id="85" name="Subtitle"/>
          <p:cNvSpPr>
            <a:spLocks noGrp="1"/>
          </p:cNvSpPr>
          <p:nvPr>
            <p:ph type="body" sz="quarter" idx="13"/>
          </p:nvPr>
        </p:nvSpPr>
        <p:spPr bwMode="gray">
          <a:xfrm>
            <a:off x="447040" y="881966"/>
            <a:ext cx="11202560" cy="540000"/>
          </a:xfrm>
        </p:spPr>
        <p:txBody>
          <a:bodyPr/>
          <a:lstStyle/>
          <a:p>
            <a:r>
              <a:rPr lang="es-ES_tradnl" sz="2000" dirty="0">
                <a:latin typeface="Arial" charset="0"/>
                <a:ea typeface="Arial" charset="0"/>
                <a:cs typeface="Arial" charset="0"/>
              </a:rPr>
              <a:t>El que te habla no es quien dice ser</a:t>
            </a:r>
          </a:p>
        </p:txBody>
      </p:sp>
    </p:spTree>
    <p:extLst>
      <p:ext uri="{BB962C8B-B14F-4D97-AF65-F5344CB8AC3E}">
        <p14:creationId xmlns:p14="http://schemas.microsoft.com/office/powerpoint/2010/main" val="19878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platzhalter 10"/>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3521" b="13521"/>
          <a:stretch>
            <a:fillRect/>
          </a:stretch>
        </p:blipFill>
        <p:spPr bwMode="gray"/>
      </p:pic>
      <p:sp>
        <p:nvSpPr>
          <p:cNvPr id="8" name="Title"/>
          <p:cNvSpPr>
            <a:spLocks noGrp="1"/>
          </p:cNvSpPr>
          <p:nvPr>
            <p:ph type="ctrTitle"/>
          </p:nvPr>
        </p:nvSpPr>
        <p:spPr bwMode="gray">
          <a:xfrm>
            <a:off x="7587574" y="0"/>
            <a:ext cx="4602838" cy="3744000"/>
          </a:xfrm>
        </p:spPr>
        <p:txBody>
          <a:bodyPr/>
          <a:lstStyle/>
          <a:p>
            <a:r>
              <a:rPr lang="en-US" sz="3600" dirty="0">
                <a:latin typeface="Arial" charset="0"/>
                <a:ea typeface="Arial" charset="0"/>
                <a:cs typeface="Arial" charset="0"/>
              </a:rPr>
              <a:t>Proveedores</a:t>
            </a:r>
          </a:p>
        </p:txBody>
      </p:sp>
      <p:sp>
        <p:nvSpPr>
          <p:cNvPr id="10" name="Untertitel 3">
            <a:extLst>
              <a:ext uri="{FF2B5EF4-FFF2-40B4-BE49-F238E27FC236}">
                <a16:creationId xmlns:a16="http://schemas.microsoft.com/office/drawing/2014/main" xmlns="" id="{E1E0381F-6A37-40CE-A2C6-CCBA7E55516C}"/>
              </a:ext>
            </a:extLst>
          </p:cNvPr>
          <p:cNvSpPr>
            <a:spLocks noGrp="1"/>
          </p:cNvSpPr>
          <p:nvPr>
            <p:ph type="subTitle" idx="1"/>
          </p:nvPr>
        </p:nvSpPr>
        <p:spPr>
          <a:xfrm>
            <a:off x="7587572" y="3744000"/>
            <a:ext cx="4602839" cy="2070000"/>
          </a:xfrm>
        </p:spPr>
        <p:txBody>
          <a:bodyPr/>
          <a:lstStyle/>
          <a:p>
            <a:r>
              <a:rPr lang="es-ES_tradnl" sz="2000" dirty="0">
                <a:latin typeface="Arial" charset="0"/>
                <a:ea typeface="Arial" charset="0"/>
                <a:cs typeface="Arial" charset="0"/>
              </a:rPr>
              <a:t>Medidas adaptadas al RGPD</a:t>
            </a:r>
          </a:p>
        </p:txBody>
      </p:sp>
    </p:spTree>
    <p:extLst>
      <p:ext uri="{BB962C8B-B14F-4D97-AF65-F5344CB8AC3E}">
        <p14:creationId xmlns:p14="http://schemas.microsoft.com/office/powerpoint/2010/main" val="608591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p:cNvSpPr>
            <a:spLocks noGrp="1"/>
          </p:cNvSpPr>
          <p:nvPr>
            <p:ph type="title"/>
          </p:nvPr>
        </p:nvSpPr>
        <p:spPr bwMode="gray">
          <a:xfrm>
            <a:off x="568036" y="432000"/>
            <a:ext cx="11081564" cy="1080000"/>
          </a:xfrm>
        </p:spPr>
        <p:txBody>
          <a:bodyPr/>
          <a:lstStyle/>
          <a:p>
            <a:r>
              <a:rPr lang="es-ES_tradnl" sz="2800" dirty="0">
                <a:latin typeface="Arial" charset="0"/>
                <a:ea typeface="Arial" charset="0"/>
                <a:cs typeface="Arial" charset="0"/>
              </a:rPr>
              <a:t>Caso Target</a:t>
            </a:r>
          </a:p>
        </p:txBody>
      </p:sp>
      <p:sp>
        <p:nvSpPr>
          <p:cNvPr id="8" name="Subtitle"/>
          <p:cNvSpPr>
            <a:spLocks noGrp="1"/>
          </p:cNvSpPr>
          <p:nvPr>
            <p:ph type="body" sz="quarter" idx="13"/>
          </p:nvPr>
        </p:nvSpPr>
        <p:spPr bwMode="gray">
          <a:xfrm>
            <a:off x="568036" y="888870"/>
            <a:ext cx="11081564" cy="540000"/>
          </a:xfrm>
        </p:spPr>
        <p:txBody>
          <a:bodyPr/>
          <a:lstStyle/>
          <a:p>
            <a:r>
              <a:rPr lang="es-ES_tradnl" sz="1800" dirty="0">
                <a:latin typeface="Arial" charset="0"/>
                <a:ea typeface="Arial" charset="0"/>
                <a:cs typeface="Arial" charset="0"/>
              </a:rPr>
              <a:t>Caso real</a:t>
            </a:r>
          </a:p>
        </p:txBody>
      </p:sp>
      <p:sp>
        <p:nvSpPr>
          <p:cNvPr id="7" name="Content"/>
          <p:cNvSpPr>
            <a:spLocks noGrp="1"/>
          </p:cNvSpPr>
          <p:nvPr>
            <p:ph sz="half" idx="2"/>
          </p:nvPr>
        </p:nvSpPr>
        <p:spPr bwMode="gray">
          <a:xfrm>
            <a:off x="2493819" y="2052000"/>
            <a:ext cx="8714508" cy="3292160"/>
          </a:xfrm>
        </p:spPr>
        <p:txBody>
          <a:bodyPr lIns="503999" tIns="251999" rIns="216000" anchor="t"/>
          <a:lstStyle/>
          <a:p>
            <a:pPr marL="285750" indent="-285750">
              <a:buFont typeface="AppleSymbols" charset="0"/>
              <a:buChar char="☐"/>
            </a:pPr>
            <a:endParaRPr lang="es-ES_tradnl" dirty="0">
              <a:latin typeface="Arial" charset="0"/>
              <a:ea typeface="Arial" charset="0"/>
              <a:cs typeface="Arial" charset="0"/>
            </a:endParaRPr>
          </a:p>
          <a:p>
            <a:pPr marL="285750" indent="-285750">
              <a:buFont typeface="AppleSymbols" charset="0"/>
              <a:buChar char="☐"/>
            </a:pPr>
            <a:r>
              <a:rPr lang="es-ES_tradnl" sz="1800" dirty="0">
                <a:latin typeface="Arial" charset="0"/>
                <a:ea typeface="Arial" charset="0"/>
                <a:cs typeface="Arial" charset="0"/>
              </a:rPr>
              <a:t> Ciberataque a empresa de consumo</a:t>
            </a:r>
          </a:p>
          <a:p>
            <a:pPr marL="285750" indent="-285750">
              <a:buFont typeface="AppleSymbols" charset="0"/>
              <a:buChar char="☐"/>
            </a:pPr>
            <a:r>
              <a:rPr lang="es-ES_tradnl" sz="1800" dirty="0">
                <a:latin typeface="Arial" charset="0"/>
                <a:ea typeface="Arial" charset="0"/>
                <a:cs typeface="Arial" charset="0"/>
              </a:rPr>
              <a:t> Robo de datos de más de 70 millones de tarjetas de crédito</a:t>
            </a:r>
          </a:p>
          <a:p>
            <a:pPr marL="285750" indent="-285750">
              <a:buFont typeface="AppleSymbols" charset="0"/>
              <a:buChar char="☐"/>
            </a:pPr>
            <a:r>
              <a:rPr lang="es-ES_tradnl" sz="1800" dirty="0">
                <a:latin typeface="Arial" charset="0"/>
                <a:ea typeface="Arial" charset="0"/>
                <a:cs typeface="Arial" charset="0"/>
              </a:rPr>
              <a:t> Ataque previo al proveedor de mantenimiento del aire acondicionado</a:t>
            </a:r>
          </a:p>
        </p:txBody>
      </p:sp>
      <p:grpSp>
        <p:nvGrpSpPr>
          <p:cNvPr id="19" name="Gruppieren 18"/>
          <p:cNvGrpSpPr/>
          <p:nvPr/>
        </p:nvGrpSpPr>
        <p:grpSpPr bwMode="gray">
          <a:xfrm>
            <a:off x="917816" y="2052000"/>
            <a:ext cx="969173" cy="1019878"/>
            <a:chOff x="1201737" y="3297238"/>
            <a:chExt cx="941388" cy="1069975"/>
          </a:xfrm>
          <a:solidFill>
            <a:schemeClr val="tx1">
              <a:lumMod val="65000"/>
              <a:lumOff val="35000"/>
            </a:schemeClr>
          </a:solidFill>
        </p:grpSpPr>
        <p:sp>
          <p:nvSpPr>
            <p:cNvPr id="20" name="Freeform 35"/>
            <p:cNvSpPr>
              <a:spLocks/>
            </p:cNvSpPr>
            <p:nvPr/>
          </p:nvSpPr>
          <p:spPr bwMode="gray">
            <a:xfrm>
              <a:off x="1201737" y="3414713"/>
              <a:ext cx="941388" cy="320675"/>
            </a:xfrm>
            <a:custGeom>
              <a:avLst/>
              <a:gdLst>
                <a:gd name="T0" fmla="*/ 423 w 428"/>
                <a:gd name="T1" fmla="*/ 0 h 146"/>
                <a:gd name="T2" fmla="*/ 424 w 428"/>
                <a:gd name="T3" fmla="*/ 2 h 146"/>
                <a:gd name="T4" fmla="*/ 212 w 428"/>
                <a:gd name="T5" fmla="*/ 26 h 146"/>
                <a:gd name="T6" fmla="*/ 1 w 428"/>
                <a:gd name="T7" fmla="*/ 4 h 146"/>
                <a:gd name="T8" fmla="*/ 0 w 428"/>
                <a:gd name="T9" fmla="*/ 6 h 146"/>
                <a:gd name="T10" fmla="*/ 0 w 428"/>
                <a:gd name="T11" fmla="*/ 118 h 146"/>
                <a:gd name="T12" fmla="*/ 214 w 428"/>
                <a:gd name="T13" fmla="*/ 146 h 146"/>
                <a:gd name="T14" fmla="*/ 428 w 428"/>
                <a:gd name="T15" fmla="*/ 118 h 146"/>
                <a:gd name="T16" fmla="*/ 428 w 428"/>
                <a:gd name="T17" fmla="*/ 6 h 146"/>
                <a:gd name="T18" fmla="*/ 423 w 428"/>
                <a:gd name="T19"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8" h="146">
                  <a:moveTo>
                    <a:pt x="423" y="0"/>
                  </a:moveTo>
                  <a:cubicBezTo>
                    <a:pt x="424" y="1"/>
                    <a:pt x="424" y="2"/>
                    <a:pt x="424" y="2"/>
                  </a:cubicBezTo>
                  <a:cubicBezTo>
                    <a:pt x="424" y="15"/>
                    <a:pt x="329" y="26"/>
                    <a:pt x="212" y="26"/>
                  </a:cubicBezTo>
                  <a:cubicBezTo>
                    <a:pt x="101" y="26"/>
                    <a:pt x="9" y="16"/>
                    <a:pt x="1" y="4"/>
                  </a:cubicBezTo>
                  <a:cubicBezTo>
                    <a:pt x="1" y="5"/>
                    <a:pt x="0" y="5"/>
                    <a:pt x="0" y="6"/>
                  </a:cubicBezTo>
                  <a:cubicBezTo>
                    <a:pt x="0" y="118"/>
                    <a:pt x="0" y="118"/>
                    <a:pt x="0" y="118"/>
                  </a:cubicBezTo>
                  <a:cubicBezTo>
                    <a:pt x="0" y="134"/>
                    <a:pt x="96" y="146"/>
                    <a:pt x="214" y="146"/>
                  </a:cubicBezTo>
                  <a:cubicBezTo>
                    <a:pt x="332" y="146"/>
                    <a:pt x="428" y="134"/>
                    <a:pt x="428" y="118"/>
                  </a:cubicBezTo>
                  <a:cubicBezTo>
                    <a:pt x="428" y="6"/>
                    <a:pt x="428" y="6"/>
                    <a:pt x="428" y="6"/>
                  </a:cubicBezTo>
                  <a:cubicBezTo>
                    <a:pt x="428" y="4"/>
                    <a:pt x="426" y="2"/>
                    <a:pt x="423"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1" name="Freeform 36"/>
            <p:cNvSpPr>
              <a:spLocks/>
            </p:cNvSpPr>
            <p:nvPr/>
          </p:nvSpPr>
          <p:spPr bwMode="gray">
            <a:xfrm>
              <a:off x="1201737" y="3732213"/>
              <a:ext cx="941388" cy="319088"/>
            </a:xfrm>
            <a:custGeom>
              <a:avLst/>
              <a:gdLst>
                <a:gd name="T0" fmla="*/ 423 w 428"/>
                <a:gd name="T1" fmla="*/ 0 h 145"/>
                <a:gd name="T2" fmla="*/ 424 w 428"/>
                <a:gd name="T3" fmla="*/ 1 h 145"/>
                <a:gd name="T4" fmla="*/ 212 w 428"/>
                <a:gd name="T5" fmla="*/ 25 h 145"/>
                <a:gd name="T6" fmla="*/ 1 w 428"/>
                <a:gd name="T7" fmla="*/ 3 h 145"/>
                <a:gd name="T8" fmla="*/ 0 w 428"/>
                <a:gd name="T9" fmla="*/ 5 h 145"/>
                <a:gd name="T10" fmla="*/ 0 w 428"/>
                <a:gd name="T11" fmla="*/ 117 h 145"/>
                <a:gd name="T12" fmla="*/ 214 w 428"/>
                <a:gd name="T13" fmla="*/ 145 h 145"/>
                <a:gd name="T14" fmla="*/ 428 w 428"/>
                <a:gd name="T15" fmla="*/ 117 h 145"/>
                <a:gd name="T16" fmla="*/ 428 w 428"/>
                <a:gd name="T17" fmla="*/ 5 h 145"/>
                <a:gd name="T18" fmla="*/ 423 w 428"/>
                <a:gd name="T1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8" h="145">
                  <a:moveTo>
                    <a:pt x="423" y="0"/>
                  </a:moveTo>
                  <a:cubicBezTo>
                    <a:pt x="424" y="0"/>
                    <a:pt x="424" y="1"/>
                    <a:pt x="424" y="1"/>
                  </a:cubicBezTo>
                  <a:cubicBezTo>
                    <a:pt x="424" y="15"/>
                    <a:pt x="329" y="25"/>
                    <a:pt x="212" y="25"/>
                  </a:cubicBezTo>
                  <a:cubicBezTo>
                    <a:pt x="101" y="25"/>
                    <a:pt x="9" y="16"/>
                    <a:pt x="1" y="3"/>
                  </a:cubicBezTo>
                  <a:cubicBezTo>
                    <a:pt x="1" y="4"/>
                    <a:pt x="0" y="5"/>
                    <a:pt x="0" y="5"/>
                  </a:cubicBezTo>
                  <a:cubicBezTo>
                    <a:pt x="0" y="117"/>
                    <a:pt x="0" y="117"/>
                    <a:pt x="0" y="117"/>
                  </a:cubicBezTo>
                  <a:cubicBezTo>
                    <a:pt x="0" y="133"/>
                    <a:pt x="96" y="145"/>
                    <a:pt x="214" y="145"/>
                  </a:cubicBezTo>
                  <a:cubicBezTo>
                    <a:pt x="332" y="145"/>
                    <a:pt x="428" y="133"/>
                    <a:pt x="428" y="117"/>
                  </a:cubicBezTo>
                  <a:cubicBezTo>
                    <a:pt x="428" y="5"/>
                    <a:pt x="428" y="5"/>
                    <a:pt x="428" y="5"/>
                  </a:cubicBezTo>
                  <a:cubicBezTo>
                    <a:pt x="428" y="3"/>
                    <a:pt x="426" y="2"/>
                    <a:pt x="423"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2" name="Freeform 37"/>
            <p:cNvSpPr>
              <a:spLocks/>
            </p:cNvSpPr>
            <p:nvPr/>
          </p:nvSpPr>
          <p:spPr bwMode="gray">
            <a:xfrm>
              <a:off x="1201737" y="4046538"/>
              <a:ext cx="941388" cy="320675"/>
            </a:xfrm>
            <a:custGeom>
              <a:avLst/>
              <a:gdLst>
                <a:gd name="T0" fmla="*/ 423 w 428"/>
                <a:gd name="T1" fmla="*/ 0 h 146"/>
                <a:gd name="T2" fmla="*/ 424 w 428"/>
                <a:gd name="T3" fmla="*/ 2 h 146"/>
                <a:gd name="T4" fmla="*/ 212 w 428"/>
                <a:gd name="T5" fmla="*/ 26 h 146"/>
                <a:gd name="T6" fmla="*/ 1 w 428"/>
                <a:gd name="T7" fmla="*/ 4 h 146"/>
                <a:gd name="T8" fmla="*/ 0 w 428"/>
                <a:gd name="T9" fmla="*/ 6 h 146"/>
                <a:gd name="T10" fmla="*/ 0 w 428"/>
                <a:gd name="T11" fmla="*/ 118 h 146"/>
                <a:gd name="T12" fmla="*/ 214 w 428"/>
                <a:gd name="T13" fmla="*/ 146 h 146"/>
                <a:gd name="T14" fmla="*/ 428 w 428"/>
                <a:gd name="T15" fmla="*/ 118 h 146"/>
                <a:gd name="T16" fmla="*/ 428 w 428"/>
                <a:gd name="T17" fmla="*/ 6 h 146"/>
                <a:gd name="T18" fmla="*/ 423 w 428"/>
                <a:gd name="T19"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8" h="146">
                  <a:moveTo>
                    <a:pt x="423" y="0"/>
                  </a:moveTo>
                  <a:cubicBezTo>
                    <a:pt x="424" y="1"/>
                    <a:pt x="424" y="1"/>
                    <a:pt x="424" y="2"/>
                  </a:cubicBezTo>
                  <a:cubicBezTo>
                    <a:pt x="424" y="15"/>
                    <a:pt x="329" y="26"/>
                    <a:pt x="212" y="26"/>
                  </a:cubicBezTo>
                  <a:cubicBezTo>
                    <a:pt x="101" y="26"/>
                    <a:pt x="9" y="16"/>
                    <a:pt x="1" y="4"/>
                  </a:cubicBezTo>
                  <a:cubicBezTo>
                    <a:pt x="1" y="4"/>
                    <a:pt x="0" y="5"/>
                    <a:pt x="0" y="6"/>
                  </a:cubicBezTo>
                  <a:cubicBezTo>
                    <a:pt x="0" y="118"/>
                    <a:pt x="0" y="118"/>
                    <a:pt x="0" y="118"/>
                  </a:cubicBezTo>
                  <a:cubicBezTo>
                    <a:pt x="0" y="133"/>
                    <a:pt x="96" y="146"/>
                    <a:pt x="214" y="146"/>
                  </a:cubicBezTo>
                  <a:cubicBezTo>
                    <a:pt x="332" y="146"/>
                    <a:pt x="428" y="133"/>
                    <a:pt x="428" y="118"/>
                  </a:cubicBezTo>
                  <a:cubicBezTo>
                    <a:pt x="428" y="6"/>
                    <a:pt x="428" y="6"/>
                    <a:pt x="428" y="6"/>
                  </a:cubicBezTo>
                  <a:cubicBezTo>
                    <a:pt x="428" y="4"/>
                    <a:pt x="426" y="2"/>
                    <a:pt x="423"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3" name="Freeform 38"/>
            <p:cNvSpPr>
              <a:spLocks/>
            </p:cNvSpPr>
            <p:nvPr/>
          </p:nvSpPr>
          <p:spPr bwMode="gray">
            <a:xfrm>
              <a:off x="1208088" y="3297238"/>
              <a:ext cx="931863" cy="106363"/>
            </a:xfrm>
            <a:custGeom>
              <a:avLst/>
              <a:gdLst>
                <a:gd name="T0" fmla="*/ 211 w 423"/>
                <a:gd name="T1" fmla="*/ 48 h 48"/>
                <a:gd name="T2" fmla="*/ 423 w 423"/>
                <a:gd name="T3" fmla="*/ 24 h 48"/>
                <a:gd name="T4" fmla="*/ 422 w 423"/>
                <a:gd name="T5" fmla="*/ 23 h 48"/>
                <a:gd name="T6" fmla="*/ 238 w 423"/>
                <a:gd name="T7" fmla="*/ 1 h 48"/>
                <a:gd name="T8" fmla="*/ 233 w 423"/>
                <a:gd name="T9" fmla="*/ 0 h 48"/>
                <a:gd name="T10" fmla="*/ 232 w 423"/>
                <a:gd name="T11" fmla="*/ 0 h 48"/>
                <a:gd name="T12" fmla="*/ 212 w 423"/>
                <a:gd name="T13" fmla="*/ 0 h 48"/>
                <a:gd name="T14" fmla="*/ 0 w 423"/>
                <a:gd name="T15" fmla="*/ 26 h 48"/>
                <a:gd name="T16" fmla="*/ 211 w 423"/>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3" h="48">
                  <a:moveTo>
                    <a:pt x="211" y="48"/>
                  </a:moveTo>
                  <a:cubicBezTo>
                    <a:pt x="328" y="48"/>
                    <a:pt x="423" y="38"/>
                    <a:pt x="423" y="24"/>
                  </a:cubicBezTo>
                  <a:cubicBezTo>
                    <a:pt x="423" y="24"/>
                    <a:pt x="422" y="23"/>
                    <a:pt x="422" y="23"/>
                  </a:cubicBezTo>
                  <a:cubicBezTo>
                    <a:pt x="403" y="11"/>
                    <a:pt x="330" y="2"/>
                    <a:pt x="238" y="1"/>
                  </a:cubicBezTo>
                  <a:cubicBezTo>
                    <a:pt x="236" y="1"/>
                    <a:pt x="235" y="1"/>
                    <a:pt x="233" y="0"/>
                  </a:cubicBezTo>
                  <a:cubicBezTo>
                    <a:pt x="232" y="0"/>
                    <a:pt x="232" y="0"/>
                    <a:pt x="232" y="0"/>
                  </a:cubicBezTo>
                  <a:cubicBezTo>
                    <a:pt x="225" y="0"/>
                    <a:pt x="219" y="0"/>
                    <a:pt x="212" y="0"/>
                  </a:cubicBezTo>
                  <a:cubicBezTo>
                    <a:pt x="100" y="0"/>
                    <a:pt x="8" y="12"/>
                    <a:pt x="0" y="26"/>
                  </a:cubicBezTo>
                  <a:cubicBezTo>
                    <a:pt x="8" y="39"/>
                    <a:pt x="99" y="48"/>
                    <a:pt x="211" y="48"/>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spTree>
    <p:extLst>
      <p:ext uri="{BB962C8B-B14F-4D97-AF65-F5344CB8AC3E}">
        <p14:creationId xmlns:p14="http://schemas.microsoft.com/office/powerpoint/2010/main" val="183218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p:cNvSpPr>
            <a:spLocks noGrp="1"/>
          </p:cNvSpPr>
          <p:nvPr>
            <p:ph type="title"/>
          </p:nvPr>
        </p:nvSpPr>
        <p:spPr bwMode="gray">
          <a:xfrm>
            <a:off x="568036" y="432000"/>
            <a:ext cx="11081564" cy="1080000"/>
          </a:xfrm>
        </p:spPr>
        <p:txBody>
          <a:bodyPr/>
          <a:lstStyle/>
          <a:p>
            <a:r>
              <a:rPr lang="es-ES_tradnl" sz="2800" dirty="0">
                <a:latin typeface="Arial" charset="0"/>
                <a:ea typeface="Arial" charset="0"/>
                <a:cs typeface="Arial" charset="0"/>
              </a:rPr>
              <a:t>Caso Equifax</a:t>
            </a:r>
          </a:p>
        </p:txBody>
      </p:sp>
      <p:sp>
        <p:nvSpPr>
          <p:cNvPr id="8" name="Subtitle"/>
          <p:cNvSpPr>
            <a:spLocks noGrp="1"/>
          </p:cNvSpPr>
          <p:nvPr>
            <p:ph type="body" sz="quarter" idx="13"/>
          </p:nvPr>
        </p:nvSpPr>
        <p:spPr bwMode="gray">
          <a:xfrm>
            <a:off x="568036" y="888870"/>
            <a:ext cx="11081564" cy="540000"/>
          </a:xfrm>
        </p:spPr>
        <p:txBody>
          <a:bodyPr/>
          <a:lstStyle/>
          <a:p>
            <a:r>
              <a:rPr lang="es-ES_tradnl" sz="1800" dirty="0">
                <a:latin typeface="Arial" charset="0"/>
                <a:ea typeface="Arial" charset="0"/>
                <a:cs typeface="Arial" charset="0"/>
              </a:rPr>
              <a:t>Caso real</a:t>
            </a:r>
          </a:p>
        </p:txBody>
      </p:sp>
      <p:sp>
        <p:nvSpPr>
          <p:cNvPr id="7" name="Content"/>
          <p:cNvSpPr>
            <a:spLocks noGrp="1"/>
          </p:cNvSpPr>
          <p:nvPr>
            <p:ph sz="half" idx="2"/>
          </p:nvPr>
        </p:nvSpPr>
        <p:spPr bwMode="gray">
          <a:xfrm>
            <a:off x="2493819" y="2052000"/>
            <a:ext cx="8714508" cy="3292160"/>
          </a:xfrm>
        </p:spPr>
        <p:txBody>
          <a:bodyPr lIns="503999" tIns="251999" rIns="216000" anchor="t"/>
          <a:lstStyle/>
          <a:p>
            <a:pPr marL="285750" indent="-285750">
              <a:buFont typeface="AppleSymbols" charset="0"/>
              <a:buChar char="☐"/>
            </a:pPr>
            <a:endParaRPr lang="es-ES_tradnl" dirty="0">
              <a:latin typeface="Arial" charset="0"/>
              <a:ea typeface="Arial" charset="0"/>
              <a:cs typeface="Arial" charset="0"/>
            </a:endParaRPr>
          </a:p>
          <a:p>
            <a:pPr marL="285750" indent="-285750">
              <a:buFont typeface="AppleSymbols" charset="0"/>
              <a:buChar char="☐"/>
            </a:pPr>
            <a:r>
              <a:rPr lang="es-ES_tradnl" sz="1800" dirty="0">
                <a:latin typeface="Arial" charset="0"/>
                <a:ea typeface="Arial" charset="0"/>
                <a:cs typeface="Arial" charset="0"/>
              </a:rPr>
              <a:t> Ciberataques consecutivos a empresa de información crediticia</a:t>
            </a:r>
          </a:p>
          <a:p>
            <a:pPr marL="285750" indent="-285750">
              <a:buFont typeface="AppleSymbols" charset="0"/>
              <a:buChar char="☐"/>
            </a:pPr>
            <a:r>
              <a:rPr lang="es-ES_tradnl" sz="1800" dirty="0">
                <a:latin typeface="Arial" charset="0"/>
                <a:ea typeface="Arial" charset="0"/>
                <a:cs typeface="Arial" charset="0"/>
              </a:rPr>
              <a:t> Divulgación de datos sensibles de 143 millones de personas</a:t>
            </a:r>
          </a:p>
          <a:p>
            <a:pPr marL="285750" indent="-285750">
              <a:buFont typeface="AppleSymbols" charset="0"/>
              <a:buChar char="☐"/>
            </a:pPr>
            <a:r>
              <a:rPr lang="es-ES_tradnl" sz="1800" dirty="0">
                <a:latin typeface="Arial" charset="0"/>
                <a:ea typeface="Arial" charset="0"/>
                <a:cs typeface="Arial" charset="0"/>
              </a:rPr>
              <a:t> Ataque previo al proveedor de ciberseguridad</a:t>
            </a:r>
          </a:p>
        </p:txBody>
      </p:sp>
      <p:grpSp>
        <p:nvGrpSpPr>
          <p:cNvPr id="19" name="Gruppieren 18"/>
          <p:cNvGrpSpPr/>
          <p:nvPr/>
        </p:nvGrpSpPr>
        <p:grpSpPr bwMode="gray">
          <a:xfrm>
            <a:off x="917816" y="2052000"/>
            <a:ext cx="969173" cy="1019878"/>
            <a:chOff x="1201737" y="3297238"/>
            <a:chExt cx="941388" cy="1069975"/>
          </a:xfrm>
          <a:solidFill>
            <a:schemeClr val="tx1">
              <a:lumMod val="65000"/>
              <a:lumOff val="35000"/>
            </a:schemeClr>
          </a:solidFill>
        </p:grpSpPr>
        <p:sp>
          <p:nvSpPr>
            <p:cNvPr id="20" name="Freeform 35"/>
            <p:cNvSpPr>
              <a:spLocks/>
            </p:cNvSpPr>
            <p:nvPr/>
          </p:nvSpPr>
          <p:spPr bwMode="gray">
            <a:xfrm>
              <a:off x="1201737" y="3414713"/>
              <a:ext cx="941388" cy="320675"/>
            </a:xfrm>
            <a:custGeom>
              <a:avLst/>
              <a:gdLst>
                <a:gd name="T0" fmla="*/ 423 w 428"/>
                <a:gd name="T1" fmla="*/ 0 h 146"/>
                <a:gd name="T2" fmla="*/ 424 w 428"/>
                <a:gd name="T3" fmla="*/ 2 h 146"/>
                <a:gd name="T4" fmla="*/ 212 w 428"/>
                <a:gd name="T5" fmla="*/ 26 h 146"/>
                <a:gd name="T6" fmla="*/ 1 w 428"/>
                <a:gd name="T7" fmla="*/ 4 h 146"/>
                <a:gd name="T8" fmla="*/ 0 w 428"/>
                <a:gd name="T9" fmla="*/ 6 h 146"/>
                <a:gd name="T10" fmla="*/ 0 w 428"/>
                <a:gd name="T11" fmla="*/ 118 h 146"/>
                <a:gd name="T12" fmla="*/ 214 w 428"/>
                <a:gd name="T13" fmla="*/ 146 h 146"/>
                <a:gd name="T14" fmla="*/ 428 w 428"/>
                <a:gd name="T15" fmla="*/ 118 h 146"/>
                <a:gd name="T16" fmla="*/ 428 w 428"/>
                <a:gd name="T17" fmla="*/ 6 h 146"/>
                <a:gd name="T18" fmla="*/ 423 w 428"/>
                <a:gd name="T19"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8" h="146">
                  <a:moveTo>
                    <a:pt x="423" y="0"/>
                  </a:moveTo>
                  <a:cubicBezTo>
                    <a:pt x="424" y="1"/>
                    <a:pt x="424" y="2"/>
                    <a:pt x="424" y="2"/>
                  </a:cubicBezTo>
                  <a:cubicBezTo>
                    <a:pt x="424" y="15"/>
                    <a:pt x="329" y="26"/>
                    <a:pt x="212" y="26"/>
                  </a:cubicBezTo>
                  <a:cubicBezTo>
                    <a:pt x="101" y="26"/>
                    <a:pt x="9" y="16"/>
                    <a:pt x="1" y="4"/>
                  </a:cubicBezTo>
                  <a:cubicBezTo>
                    <a:pt x="1" y="5"/>
                    <a:pt x="0" y="5"/>
                    <a:pt x="0" y="6"/>
                  </a:cubicBezTo>
                  <a:cubicBezTo>
                    <a:pt x="0" y="118"/>
                    <a:pt x="0" y="118"/>
                    <a:pt x="0" y="118"/>
                  </a:cubicBezTo>
                  <a:cubicBezTo>
                    <a:pt x="0" y="134"/>
                    <a:pt x="96" y="146"/>
                    <a:pt x="214" y="146"/>
                  </a:cubicBezTo>
                  <a:cubicBezTo>
                    <a:pt x="332" y="146"/>
                    <a:pt x="428" y="134"/>
                    <a:pt x="428" y="118"/>
                  </a:cubicBezTo>
                  <a:cubicBezTo>
                    <a:pt x="428" y="6"/>
                    <a:pt x="428" y="6"/>
                    <a:pt x="428" y="6"/>
                  </a:cubicBezTo>
                  <a:cubicBezTo>
                    <a:pt x="428" y="4"/>
                    <a:pt x="426" y="2"/>
                    <a:pt x="423"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1" name="Freeform 36"/>
            <p:cNvSpPr>
              <a:spLocks/>
            </p:cNvSpPr>
            <p:nvPr/>
          </p:nvSpPr>
          <p:spPr bwMode="gray">
            <a:xfrm>
              <a:off x="1201737" y="3732213"/>
              <a:ext cx="941388" cy="319088"/>
            </a:xfrm>
            <a:custGeom>
              <a:avLst/>
              <a:gdLst>
                <a:gd name="T0" fmla="*/ 423 w 428"/>
                <a:gd name="T1" fmla="*/ 0 h 145"/>
                <a:gd name="T2" fmla="*/ 424 w 428"/>
                <a:gd name="T3" fmla="*/ 1 h 145"/>
                <a:gd name="T4" fmla="*/ 212 w 428"/>
                <a:gd name="T5" fmla="*/ 25 h 145"/>
                <a:gd name="T6" fmla="*/ 1 w 428"/>
                <a:gd name="T7" fmla="*/ 3 h 145"/>
                <a:gd name="T8" fmla="*/ 0 w 428"/>
                <a:gd name="T9" fmla="*/ 5 h 145"/>
                <a:gd name="T10" fmla="*/ 0 w 428"/>
                <a:gd name="T11" fmla="*/ 117 h 145"/>
                <a:gd name="T12" fmla="*/ 214 w 428"/>
                <a:gd name="T13" fmla="*/ 145 h 145"/>
                <a:gd name="T14" fmla="*/ 428 w 428"/>
                <a:gd name="T15" fmla="*/ 117 h 145"/>
                <a:gd name="T16" fmla="*/ 428 w 428"/>
                <a:gd name="T17" fmla="*/ 5 h 145"/>
                <a:gd name="T18" fmla="*/ 423 w 428"/>
                <a:gd name="T1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8" h="145">
                  <a:moveTo>
                    <a:pt x="423" y="0"/>
                  </a:moveTo>
                  <a:cubicBezTo>
                    <a:pt x="424" y="0"/>
                    <a:pt x="424" y="1"/>
                    <a:pt x="424" y="1"/>
                  </a:cubicBezTo>
                  <a:cubicBezTo>
                    <a:pt x="424" y="15"/>
                    <a:pt x="329" y="25"/>
                    <a:pt x="212" y="25"/>
                  </a:cubicBezTo>
                  <a:cubicBezTo>
                    <a:pt x="101" y="25"/>
                    <a:pt x="9" y="16"/>
                    <a:pt x="1" y="3"/>
                  </a:cubicBezTo>
                  <a:cubicBezTo>
                    <a:pt x="1" y="4"/>
                    <a:pt x="0" y="5"/>
                    <a:pt x="0" y="5"/>
                  </a:cubicBezTo>
                  <a:cubicBezTo>
                    <a:pt x="0" y="117"/>
                    <a:pt x="0" y="117"/>
                    <a:pt x="0" y="117"/>
                  </a:cubicBezTo>
                  <a:cubicBezTo>
                    <a:pt x="0" y="133"/>
                    <a:pt x="96" y="145"/>
                    <a:pt x="214" y="145"/>
                  </a:cubicBezTo>
                  <a:cubicBezTo>
                    <a:pt x="332" y="145"/>
                    <a:pt x="428" y="133"/>
                    <a:pt x="428" y="117"/>
                  </a:cubicBezTo>
                  <a:cubicBezTo>
                    <a:pt x="428" y="5"/>
                    <a:pt x="428" y="5"/>
                    <a:pt x="428" y="5"/>
                  </a:cubicBezTo>
                  <a:cubicBezTo>
                    <a:pt x="428" y="3"/>
                    <a:pt x="426" y="2"/>
                    <a:pt x="423"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2" name="Freeform 37"/>
            <p:cNvSpPr>
              <a:spLocks/>
            </p:cNvSpPr>
            <p:nvPr/>
          </p:nvSpPr>
          <p:spPr bwMode="gray">
            <a:xfrm>
              <a:off x="1201737" y="4046538"/>
              <a:ext cx="941388" cy="320675"/>
            </a:xfrm>
            <a:custGeom>
              <a:avLst/>
              <a:gdLst>
                <a:gd name="T0" fmla="*/ 423 w 428"/>
                <a:gd name="T1" fmla="*/ 0 h 146"/>
                <a:gd name="T2" fmla="*/ 424 w 428"/>
                <a:gd name="T3" fmla="*/ 2 h 146"/>
                <a:gd name="T4" fmla="*/ 212 w 428"/>
                <a:gd name="T5" fmla="*/ 26 h 146"/>
                <a:gd name="T6" fmla="*/ 1 w 428"/>
                <a:gd name="T7" fmla="*/ 4 h 146"/>
                <a:gd name="T8" fmla="*/ 0 w 428"/>
                <a:gd name="T9" fmla="*/ 6 h 146"/>
                <a:gd name="T10" fmla="*/ 0 w 428"/>
                <a:gd name="T11" fmla="*/ 118 h 146"/>
                <a:gd name="T12" fmla="*/ 214 w 428"/>
                <a:gd name="T13" fmla="*/ 146 h 146"/>
                <a:gd name="T14" fmla="*/ 428 w 428"/>
                <a:gd name="T15" fmla="*/ 118 h 146"/>
                <a:gd name="T16" fmla="*/ 428 w 428"/>
                <a:gd name="T17" fmla="*/ 6 h 146"/>
                <a:gd name="T18" fmla="*/ 423 w 428"/>
                <a:gd name="T19"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8" h="146">
                  <a:moveTo>
                    <a:pt x="423" y="0"/>
                  </a:moveTo>
                  <a:cubicBezTo>
                    <a:pt x="424" y="1"/>
                    <a:pt x="424" y="1"/>
                    <a:pt x="424" y="2"/>
                  </a:cubicBezTo>
                  <a:cubicBezTo>
                    <a:pt x="424" y="15"/>
                    <a:pt x="329" y="26"/>
                    <a:pt x="212" y="26"/>
                  </a:cubicBezTo>
                  <a:cubicBezTo>
                    <a:pt x="101" y="26"/>
                    <a:pt x="9" y="16"/>
                    <a:pt x="1" y="4"/>
                  </a:cubicBezTo>
                  <a:cubicBezTo>
                    <a:pt x="1" y="4"/>
                    <a:pt x="0" y="5"/>
                    <a:pt x="0" y="6"/>
                  </a:cubicBezTo>
                  <a:cubicBezTo>
                    <a:pt x="0" y="118"/>
                    <a:pt x="0" y="118"/>
                    <a:pt x="0" y="118"/>
                  </a:cubicBezTo>
                  <a:cubicBezTo>
                    <a:pt x="0" y="133"/>
                    <a:pt x="96" y="146"/>
                    <a:pt x="214" y="146"/>
                  </a:cubicBezTo>
                  <a:cubicBezTo>
                    <a:pt x="332" y="146"/>
                    <a:pt x="428" y="133"/>
                    <a:pt x="428" y="118"/>
                  </a:cubicBezTo>
                  <a:cubicBezTo>
                    <a:pt x="428" y="6"/>
                    <a:pt x="428" y="6"/>
                    <a:pt x="428" y="6"/>
                  </a:cubicBezTo>
                  <a:cubicBezTo>
                    <a:pt x="428" y="4"/>
                    <a:pt x="426" y="2"/>
                    <a:pt x="423"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3" name="Freeform 38"/>
            <p:cNvSpPr>
              <a:spLocks/>
            </p:cNvSpPr>
            <p:nvPr/>
          </p:nvSpPr>
          <p:spPr bwMode="gray">
            <a:xfrm>
              <a:off x="1208088" y="3297238"/>
              <a:ext cx="931863" cy="106363"/>
            </a:xfrm>
            <a:custGeom>
              <a:avLst/>
              <a:gdLst>
                <a:gd name="T0" fmla="*/ 211 w 423"/>
                <a:gd name="T1" fmla="*/ 48 h 48"/>
                <a:gd name="T2" fmla="*/ 423 w 423"/>
                <a:gd name="T3" fmla="*/ 24 h 48"/>
                <a:gd name="T4" fmla="*/ 422 w 423"/>
                <a:gd name="T5" fmla="*/ 23 h 48"/>
                <a:gd name="T6" fmla="*/ 238 w 423"/>
                <a:gd name="T7" fmla="*/ 1 h 48"/>
                <a:gd name="T8" fmla="*/ 233 w 423"/>
                <a:gd name="T9" fmla="*/ 0 h 48"/>
                <a:gd name="T10" fmla="*/ 232 w 423"/>
                <a:gd name="T11" fmla="*/ 0 h 48"/>
                <a:gd name="T12" fmla="*/ 212 w 423"/>
                <a:gd name="T13" fmla="*/ 0 h 48"/>
                <a:gd name="T14" fmla="*/ 0 w 423"/>
                <a:gd name="T15" fmla="*/ 26 h 48"/>
                <a:gd name="T16" fmla="*/ 211 w 423"/>
                <a:gd name="T17"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3" h="48">
                  <a:moveTo>
                    <a:pt x="211" y="48"/>
                  </a:moveTo>
                  <a:cubicBezTo>
                    <a:pt x="328" y="48"/>
                    <a:pt x="423" y="38"/>
                    <a:pt x="423" y="24"/>
                  </a:cubicBezTo>
                  <a:cubicBezTo>
                    <a:pt x="423" y="24"/>
                    <a:pt x="422" y="23"/>
                    <a:pt x="422" y="23"/>
                  </a:cubicBezTo>
                  <a:cubicBezTo>
                    <a:pt x="403" y="11"/>
                    <a:pt x="330" y="2"/>
                    <a:pt x="238" y="1"/>
                  </a:cubicBezTo>
                  <a:cubicBezTo>
                    <a:pt x="236" y="1"/>
                    <a:pt x="235" y="1"/>
                    <a:pt x="233" y="0"/>
                  </a:cubicBezTo>
                  <a:cubicBezTo>
                    <a:pt x="232" y="0"/>
                    <a:pt x="232" y="0"/>
                    <a:pt x="232" y="0"/>
                  </a:cubicBezTo>
                  <a:cubicBezTo>
                    <a:pt x="225" y="0"/>
                    <a:pt x="219" y="0"/>
                    <a:pt x="212" y="0"/>
                  </a:cubicBezTo>
                  <a:cubicBezTo>
                    <a:pt x="100" y="0"/>
                    <a:pt x="8" y="12"/>
                    <a:pt x="0" y="26"/>
                  </a:cubicBezTo>
                  <a:cubicBezTo>
                    <a:pt x="8" y="39"/>
                    <a:pt x="99" y="48"/>
                    <a:pt x="211" y="48"/>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grpSp>
    </p:spTree>
    <p:extLst>
      <p:ext uri="{BB962C8B-B14F-4D97-AF65-F5344CB8AC3E}">
        <p14:creationId xmlns:p14="http://schemas.microsoft.com/office/powerpoint/2010/main" val="108284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300129" y="762662"/>
            <a:ext cx="12199641" cy="43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es-ES_tradnl"/>
          </a:p>
        </p:txBody>
      </p:sp>
      <p:grpSp>
        <p:nvGrpSpPr>
          <p:cNvPr id="8" name="Agrupar 7"/>
          <p:cNvGrpSpPr/>
          <p:nvPr/>
        </p:nvGrpSpPr>
        <p:grpSpPr>
          <a:xfrm>
            <a:off x="822556" y="555359"/>
            <a:ext cx="6842547" cy="5780577"/>
            <a:chOff x="1126994" y="273411"/>
            <a:chExt cx="6842547" cy="5780577"/>
          </a:xfrm>
        </p:grpSpPr>
        <p:pic>
          <p:nvPicPr>
            <p:cNvPr id="5" name="Imagen 4"/>
            <p:cNvPicPr>
              <a:picLocks noChangeAspect="1"/>
            </p:cNvPicPr>
            <p:nvPr/>
          </p:nvPicPr>
          <p:blipFill rotWithShape="1">
            <a:blip r:embed="rId2" cstate="print"/>
            <a:srcRect r="20263"/>
            <a:stretch/>
          </p:blipFill>
          <p:spPr>
            <a:xfrm>
              <a:off x="1126994" y="273411"/>
              <a:ext cx="6842547" cy="5780577"/>
            </a:xfrm>
            <a:prstGeom prst="rect">
              <a:avLst/>
            </a:prstGeom>
          </p:spPr>
        </p:pic>
        <p:pic>
          <p:nvPicPr>
            <p:cNvPr id="2" name="Imagen 1"/>
            <p:cNvPicPr>
              <a:picLocks noChangeAspect="1"/>
            </p:cNvPicPr>
            <p:nvPr/>
          </p:nvPicPr>
          <p:blipFill>
            <a:blip r:embed="rId3"/>
            <a:stretch>
              <a:fillRect/>
            </a:stretch>
          </p:blipFill>
          <p:spPr>
            <a:xfrm>
              <a:off x="5509707" y="893476"/>
              <a:ext cx="2455844" cy="627861"/>
            </a:xfrm>
            <a:prstGeom prst="rect">
              <a:avLst/>
            </a:prstGeom>
          </p:spPr>
        </p:pic>
      </p:grpSp>
      <p:sp>
        <p:nvSpPr>
          <p:cNvPr id="6" name="CuadroTexto 5"/>
          <p:cNvSpPr txBox="1"/>
          <p:nvPr/>
        </p:nvSpPr>
        <p:spPr>
          <a:xfrm>
            <a:off x="8508001" y="4078936"/>
            <a:ext cx="2967416" cy="1673911"/>
          </a:xfrm>
          <a:prstGeom prst="rect">
            <a:avLst/>
          </a:prstGeom>
          <a:noFill/>
        </p:spPr>
        <p:txBody>
          <a:bodyPr wrap="square" lIns="0" tIns="0" rIns="0" bIns="0" rtlCol="0">
            <a:noAutofit/>
          </a:bodyPr>
          <a:lstStyle/>
          <a:p>
            <a:pPr>
              <a:lnSpc>
                <a:spcPct val="90000"/>
              </a:lnSpc>
              <a:spcAft>
                <a:spcPts val="1000"/>
              </a:spcAft>
            </a:pPr>
            <a:r>
              <a:rPr lang="es-ES_tradnl" sz="1050" dirty="0">
                <a:latin typeface="Arial" charset="0"/>
                <a:ea typeface="Arial" charset="0"/>
                <a:cs typeface="Arial" charset="0"/>
              </a:rPr>
              <a:t>Este artículo hace referencia al riesgo de que las acciones u omisiones de los proveedores acaben perjudicando a la empresa que los ha contratado. En los casos Target y Equifax estudiados los ciberdelincuentes aprovecharon el hecho de que la seguridad de los proveedores era menor que la del cliente y explotaron sus vulnerabilidades para entrar en el sistema en el que residían los datos.</a:t>
            </a:r>
          </a:p>
          <a:p>
            <a:pPr>
              <a:lnSpc>
                <a:spcPct val="90000"/>
              </a:lnSpc>
              <a:spcAft>
                <a:spcPts val="1000"/>
              </a:spcAft>
            </a:pPr>
            <a:r>
              <a:rPr lang="es-ES_tradnl" sz="1050" dirty="0">
                <a:latin typeface="Arial" charset="0"/>
                <a:ea typeface="Arial" charset="0"/>
                <a:cs typeface="Arial" charset="0"/>
              </a:rPr>
              <a:t>La negligencia fue del proveedor, pero el impacto reputacional lo sufrió el cliente.</a:t>
            </a:r>
          </a:p>
        </p:txBody>
      </p:sp>
    </p:spTree>
    <p:extLst>
      <p:ext uri="{BB962C8B-B14F-4D97-AF65-F5344CB8AC3E}">
        <p14:creationId xmlns:p14="http://schemas.microsoft.com/office/powerpoint/2010/main" val="1209066123"/>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CuadroTexto 132"/>
          <p:cNvSpPr txBox="1"/>
          <p:nvPr/>
        </p:nvSpPr>
        <p:spPr>
          <a:xfrm>
            <a:off x="411200" y="6065682"/>
            <a:ext cx="9367800"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825500" rtl="0" fontAlgn="auto" latinLnBrk="1" hangingPunct="0">
              <a:lnSpc>
                <a:spcPct val="100000"/>
              </a:lnSpc>
              <a:spcBef>
                <a:spcPts val="0"/>
              </a:spcBef>
              <a:spcAft>
                <a:spcPts val="0"/>
              </a:spcAft>
              <a:buClrTx/>
              <a:buSzTx/>
              <a:buFontTx/>
              <a:buNone/>
              <a:tabLst/>
            </a:pPr>
            <a:r>
              <a:rPr lang="es-ES" dirty="0">
                <a:solidFill>
                  <a:srgbClr val="000000"/>
                </a:solidFill>
                <a:latin typeface="Arial" charset="0"/>
                <a:ea typeface="Arial" charset="0"/>
                <a:cs typeface="Arial" charset="0"/>
              </a:rPr>
              <a:t>Proveedores que certifican la destrucción de documentos que después abandonan</a:t>
            </a:r>
            <a:endParaRPr kumimoji="0" lang="es-ES_tradnl" sz="4400" b="0" i="0" u="none" strike="noStrike" cap="none" spc="0" normalizeH="0" baseline="0" dirty="0">
              <a:ln>
                <a:noFill/>
              </a:ln>
              <a:solidFill>
                <a:srgbClr val="000000"/>
              </a:solidFill>
              <a:effectLst/>
              <a:uFillTx/>
              <a:latin typeface="Arial" charset="0"/>
              <a:ea typeface="Arial" charset="0"/>
              <a:cs typeface="Arial" charset="0"/>
              <a:sym typeface="Gill Sans"/>
            </a:endParaRPr>
          </a:p>
        </p:txBody>
      </p:sp>
      <p:grpSp>
        <p:nvGrpSpPr>
          <p:cNvPr id="4" name="Agrupar 3"/>
          <p:cNvGrpSpPr/>
          <p:nvPr/>
        </p:nvGrpSpPr>
        <p:grpSpPr>
          <a:xfrm>
            <a:off x="0" y="-93865"/>
            <a:ext cx="12190413" cy="5846966"/>
            <a:chOff x="3340949" y="2827134"/>
            <a:chExt cx="18839414" cy="8965179"/>
          </a:xfrm>
        </p:grpSpPr>
        <p:pic>
          <p:nvPicPr>
            <p:cNvPr id="5" name="Imagen 4"/>
            <p:cNvPicPr>
              <a:picLocks noChangeAspect="1"/>
            </p:cNvPicPr>
            <p:nvPr/>
          </p:nvPicPr>
          <p:blipFill>
            <a:blip r:embed="rId2"/>
            <a:stretch>
              <a:fillRect/>
            </a:stretch>
          </p:blipFill>
          <p:spPr>
            <a:xfrm>
              <a:off x="3340949" y="2827134"/>
              <a:ext cx="18839414" cy="8965179"/>
            </a:xfrm>
            <a:prstGeom prst="rect">
              <a:avLst/>
            </a:prstGeom>
          </p:spPr>
        </p:pic>
        <p:pic>
          <p:nvPicPr>
            <p:cNvPr id="6" name="Imagen 5"/>
            <p:cNvPicPr>
              <a:picLocks noChangeAspect="1"/>
            </p:cNvPicPr>
            <p:nvPr/>
          </p:nvPicPr>
          <p:blipFill>
            <a:blip r:embed="rId3"/>
            <a:stretch>
              <a:fillRect/>
            </a:stretch>
          </p:blipFill>
          <p:spPr>
            <a:xfrm rot="20546925">
              <a:off x="15109189" y="3738590"/>
              <a:ext cx="2621875" cy="3428988"/>
            </a:xfrm>
            <a:prstGeom prst="rect">
              <a:avLst/>
            </a:prstGeom>
            <a:ln>
              <a:solidFill>
                <a:schemeClr val="bg1">
                  <a:lumMod val="10000"/>
                </a:schemeClr>
              </a:solidFill>
            </a:ln>
          </p:spPr>
        </p:pic>
      </p:grpSp>
    </p:spTree>
    <p:extLst>
      <p:ext uri="{BB962C8B-B14F-4D97-AF65-F5344CB8AC3E}">
        <p14:creationId xmlns:p14="http://schemas.microsoft.com/office/powerpoint/2010/main" val="1397076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468446" y="377700"/>
            <a:ext cx="8712200" cy="6197600"/>
          </a:xfrm>
          <a:prstGeom prst="rect">
            <a:avLst/>
          </a:prstGeom>
        </p:spPr>
      </p:pic>
      <p:sp>
        <p:nvSpPr>
          <p:cNvPr id="3" name="CuadroTexto 5"/>
          <p:cNvSpPr txBox="1">
            <a:spLocks noChangeArrowheads="1"/>
          </p:cNvSpPr>
          <p:nvPr/>
        </p:nvSpPr>
        <p:spPr bwMode="auto">
          <a:xfrm>
            <a:off x="9403874" y="3914493"/>
            <a:ext cx="244834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Arial"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s-ES" altLang="es-ES_tradnl" sz="800" dirty="0"/>
              <a:t>Las referencias a noticias realizadas en este curso tienen una finalidad exclusivamente ilustrativa y pedagógica. Su única finalidad es citar, estudiar y analizar casos relacionados con los riesgos y las materias estudiadas con el fin de obtener conclusiones sobre las medidas de prevención a aplicar para minimizar estos riesgos. En ningún caso supone una valoración de la actuación de las personas físicas o jurídicas afectadas, siempre amparadas por la presunción de inocencia.</a:t>
            </a:r>
          </a:p>
        </p:txBody>
      </p:sp>
    </p:spTree>
    <p:extLst>
      <p:ext uri="{BB962C8B-B14F-4D97-AF65-F5344CB8AC3E}">
        <p14:creationId xmlns:p14="http://schemas.microsoft.com/office/powerpoint/2010/main" val="815653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1476229" y="478980"/>
            <a:ext cx="8812944" cy="5808292"/>
          </a:xfrm>
          <a:prstGeom prst="rect">
            <a:avLst/>
          </a:prstGeom>
        </p:spPr>
      </p:pic>
    </p:spTree>
    <p:extLst>
      <p:ext uri="{BB962C8B-B14F-4D97-AF65-F5344CB8AC3E}">
        <p14:creationId xmlns:p14="http://schemas.microsoft.com/office/powerpoint/2010/main" val="3990724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442" y="842814"/>
            <a:ext cx="9595578" cy="4869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pic>
    </p:spTree>
    <p:extLst>
      <p:ext uri="{BB962C8B-B14F-4D97-AF65-F5344CB8AC3E}">
        <p14:creationId xmlns:p14="http://schemas.microsoft.com/office/powerpoint/2010/main" val="2170764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447"/>
            <a:ext cx="10971366" cy="6857107"/>
          </a:xfrm>
          <a:prstGeom prst="rect">
            <a:avLst/>
          </a:prstGeom>
        </p:spPr>
      </p:pic>
      <p:sp>
        <p:nvSpPr>
          <p:cNvPr id="17" name="CuadroTexto 7"/>
          <p:cNvSpPr txBox="1">
            <a:spLocks noChangeArrowheads="1"/>
          </p:cNvSpPr>
          <p:nvPr/>
        </p:nvSpPr>
        <p:spPr bwMode="auto">
          <a:xfrm>
            <a:off x="674418" y="418225"/>
            <a:ext cx="2465419" cy="420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_tradnl" sz="2133" dirty="0">
                <a:solidFill>
                  <a:srgbClr val="000000"/>
                </a:solidFill>
                <a:cs typeface="Arial" charset="0"/>
              </a:rPr>
              <a:t>Pérdida del control</a:t>
            </a:r>
          </a:p>
        </p:txBody>
      </p:sp>
      <p:pic>
        <p:nvPicPr>
          <p:cNvPr id="3" name="Imagen 2"/>
          <p:cNvPicPr>
            <a:picLocks noChangeAspect="1"/>
          </p:cNvPicPr>
          <p:nvPr/>
        </p:nvPicPr>
        <p:blipFill>
          <a:blip r:embed="rId3"/>
          <a:stretch>
            <a:fillRect/>
          </a:stretch>
        </p:blipFill>
        <p:spPr>
          <a:xfrm>
            <a:off x="9532647" y="6012721"/>
            <a:ext cx="2127052" cy="397580"/>
          </a:xfrm>
          <a:prstGeom prst="rect">
            <a:avLst/>
          </a:prstGeom>
        </p:spPr>
      </p:pic>
    </p:spTree>
    <p:extLst>
      <p:ext uri="{BB962C8B-B14F-4D97-AF65-F5344CB8AC3E}">
        <p14:creationId xmlns:p14="http://schemas.microsoft.com/office/powerpoint/2010/main" val="417721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xmlns="" id="{81976484-5970-0040-AF32-244A4DA20185}"/>
              </a:ext>
            </a:extLst>
          </p:cNvPr>
          <p:cNvSpPr/>
          <p:nvPr/>
        </p:nvSpPr>
        <p:spPr>
          <a:xfrm>
            <a:off x="516754" y="754392"/>
            <a:ext cx="10498822" cy="461605"/>
          </a:xfrm>
          <a:prstGeom prst="rect">
            <a:avLst/>
          </a:prstGeom>
        </p:spPr>
        <p:txBody>
          <a:bodyPr wrap="square">
            <a:spAutoFit/>
          </a:bodyPr>
          <a:lstStyle/>
          <a:p>
            <a:r>
              <a:rPr lang="es-ES" sz="2400" b="1" dirty="0">
                <a:latin typeface="Arial" panose="020B0604020202020204" pitchFamily="34" charset="0"/>
                <a:cs typeface="Arial" panose="020B0604020202020204" pitchFamily="34" charset="0"/>
              </a:rPr>
              <a:t>Medios de materialización de las brechas de seguridad</a:t>
            </a:r>
          </a:p>
        </p:txBody>
      </p:sp>
      <p:pic>
        <p:nvPicPr>
          <p:cNvPr id="2" name="Imagen 1">
            <a:extLst>
              <a:ext uri="{FF2B5EF4-FFF2-40B4-BE49-F238E27FC236}">
                <a16:creationId xmlns:a16="http://schemas.microsoft.com/office/drawing/2014/main" xmlns="" id="{329F6CBC-E2E4-F041-911A-26895BFD2F2B}"/>
              </a:ext>
            </a:extLst>
          </p:cNvPr>
          <p:cNvPicPr>
            <a:picLocks noChangeAspect="1"/>
          </p:cNvPicPr>
          <p:nvPr/>
        </p:nvPicPr>
        <p:blipFill>
          <a:blip r:embed="rId2"/>
          <a:stretch>
            <a:fillRect/>
          </a:stretch>
        </p:blipFill>
        <p:spPr>
          <a:xfrm>
            <a:off x="630175" y="1468483"/>
            <a:ext cx="5792636" cy="4755683"/>
          </a:xfrm>
          <a:prstGeom prst="rect">
            <a:avLst/>
          </a:prstGeom>
        </p:spPr>
      </p:pic>
    </p:spTree>
    <p:extLst>
      <p:ext uri="{BB962C8B-B14F-4D97-AF65-F5344CB8AC3E}">
        <p14:creationId xmlns:p14="http://schemas.microsoft.com/office/powerpoint/2010/main" val="10671307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echa a la derecha con bandas 5"/>
          <p:cNvSpPr/>
          <p:nvPr/>
        </p:nvSpPr>
        <p:spPr>
          <a:xfrm>
            <a:off x="3798801" y="3362860"/>
            <a:ext cx="446559" cy="535447"/>
          </a:xfrm>
          <a:prstGeom prst="stripedRightArrow">
            <a:avLst/>
          </a:prstGeom>
          <a:solidFill>
            <a:schemeClr val="tx1">
              <a:lumMod val="60000"/>
              <a:lumOff val="40000"/>
            </a:schemeClr>
          </a:solidFill>
          <a:ln>
            <a:solidFill>
              <a:schemeClr val="tx1">
                <a:lumMod val="60000"/>
                <a:lumOff val="4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sz="2400">
              <a:solidFill>
                <a:srgbClr val="000000"/>
              </a:solidFill>
              <a:latin typeface="Arial" panose="020B0604020202020204" pitchFamily="34" charset="0"/>
              <a:cs typeface="Arial" panose="020B0604020202020204" pitchFamily="34" charset="0"/>
            </a:endParaRPr>
          </a:p>
        </p:txBody>
      </p:sp>
      <p:sp>
        <p:nvSpPr>
          <p:cNvPr id="7" name="Flecha a la derecha con bandas 6"/>
          <p:cNvSpPr/>
          <p:nvPr/>
        </p:nvSpPr>
        <p:spPr>
          <a:xfrm>
            <a:off x="7561444" y="3362860"/>
            <a:ext cx="446558" cy="535447"/>
          </a:xfrm>
          <a:prstGeom prst="stripedRightArrow">
            <a:avLst/>
          </a:prstGeom>
          <a:solidFill>
            <a:srgbClr val="798ABB"/>
          </a:solidFill>
          <a:ln>
            <a:solidFill>
              <a:srgbClr val="798ABB"/>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sz="2400">
              <a:solidFill>
                <a:srgbClr val="000000"/>
              </a:solidFill>
              <a:latin typeface="Arial" panose="020B0604020202020204" pitchFamily="34" charset="0"/>
              <a:cs typeface="Arial" panose="020B0604020202020204" pitchFamily="34" charset="0"/>
            </a:endParaRPr>
          </a:p>
        </p:txBody>
      </p:sp>
      <p:grpSp>
        <p:nvGrpSpPr>
          <p:cNvPr id="8" name="Agrupar 7"/>
          <p:cNvGrpSpPr/>
          <p:nvPr/>
        </p:nvGrpSpPr>
        <p:grpSpPr>
          <a:xfrm>
            <a:off x="751516" y="2549265"/>
            <a:ext cx="2664870" cy="2100501"/>
            <a:chOff x="503238" y="1561754"/>
            <a:chExt cx="1998913" cy="1257300"/>
          </a:xfrm>
        </p:grpSpPr>
        <p:sp>
          <p:nvSpPr>
            <p:cNvPr id="9" name="Rectángulo 8"/>
            <p:cNvSpPr/>
            <p:nvPr/>
          </p:nvSpPr>
          <p:spPr bwMode="auto">
            <a:xfrm>
              <a:off x="503238" y="1561754"/>
              <a:ext cx="1998913" cy="1257300"/>
            </a:xfrm>
            <a:prstGeom prst="rect">
              <a:avLst/>
            </a:prstGeom>
            <a:solidFill>
              <a:schemeClr val="bg1"/>
            </a:solidFill>
            <a:ln w="9525" cap="flat" cmpd="sng" algn="ctr">
              <a:solidFill>
                <a:schemeClr val="folHlink"/>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84656" tIns="0" rIns="86389" bIns="0" numCol="1" rtlCol="0" anchor="t" anchorCtr="0" compatLnSpc="1">
              <a:prstTxWarp prst="textNoShape">
                <a:avLst/>
              </a:prstTxWarp>
            </a:bodyPr>
            <a:lstStyle/>
            <a:p>
              <a:pPr defTabSz="1219048" fontAlgn="base">
                <a:spcBef>
                  <a:spcPct val="0"/>
                </a:spcBef>
                <a:spcAft>
                  <a:spcPct val="0"/>
                </a:spcAft>
                <a:buSzPct val="90000"/>
              </a:pPr>
              <a:endParaRPr lang="es-ES" sz="2400">
                <a:solidFill>
                  <a:schemeClr val="folHlink"/>
                </a:solidFill>
                <a:latin typeface="Arial" panose="020B0604020202020204" pitchFamily="34" charset="0"/>
                <a:ea typeface="ＭＳ Ｐゴシック" charset="0"/>
                <a:cs typeface="Arial" panose="020B0604020202020204" pitchFamily="34" charset="0"/>
              </a:endParaRPr>
            </a:p>
          </p:txBody>
        </p:sp>
        <p:sp>
          <p:nvSpPr>
            <p:cNvPr id="10" name="CuadroTexto 9"/>
            <p:cNvSpPr txBox="1"/>
            <p:nvPr/>
          </p:nvSpPr>
          <p:spPr>
            <a:xfrm>
              <a:off x="503239" y="1806310"/>
              <a:ext cx="1998912" cy="571027"/>
            </a:xfrm>
            <a:prstGeom prst="rect">
              <a:avLst/>
            </a:prstGeom>
            <a:noFill/>
          </p:spPr>
          <p:txBody>
            <a:bodyPr wrap="square" rtlCol="0">
              <a:spAutoFit/>
            </a:bodyPr>
            <a:lstStyle/>
            <a:p>
              <a:pPr algn="ctr"/>
              <a:r>
                <a:rPr lang="es-ES" sz="2400" dirty="0">
                  <a:solidFill>
                    <a:srgbClr val="000000"/>
                  </a:solidFill>
                  <a:latin typeface="Arial" panose="020B0604020202020204" pitchFamily="34" charset="0"/>
                  <a:cs typeface="Arial" panose="020B0604020202020204" pitchFamily="34" charset="0"/>
                </a:rPr>
                <a:t>COMPETIDOR</a:t>
              </a:r>
            </a:p>
            <a:p>
              <a:pPr algn="ctr"/>
              <a:endParaRPr lang="es-ES" sz="1600" dirty="0">
                <a:solidFill>
                  <a:srgbClr val="000000"/>
                </a:solidFill>
                <a:latin typeface="Arial" panose="020B0604020202020204" pitchFamily="34" charset="0"/>
                <a:cs typeface="Arial" panose="020B0604020202020204" pitchFamily="34" charset="0"/>
              </a:endParaRPr>
            </a:p>
            <a:p>
              <a:pPr algn="ctr"/>
              <a:r>
                <a:rPr lang="es-ES" sz="1600" dirty="0" err="1">
                  <a:solidFill>
                    <a:srgbClr val="000000"/>
                  </a:solidFill>
                  <a:latin typeface="Arial" panose="020B0604020202020204" pitchFamily="34" charset="0"/>
                  <a:cs typeface="Arial" panose="020B0604020202020204" pitchFamily="34" charset="0"/>
                </a:rPr>
                <a:t>I+D+i</a:t>
              </a:r>
              <a:endParaRPr lang="es-ES" sz="1600" dirty="0">
                <a:solidFill>
                  <a:srgbClr val="000000"/>
                </a:solidFill>
                <a:latin typeface="Arial" panose="020B0604020202020204" pitchFamily="34" charset="0"/>
                <a:cs typeface="Arial" panose="020B0604020202020204" pitchFamily="34" charset="0"/>
              </a:endParaRPr>
            </a:p>
          </p:txBody>
        </p:sp>
      </p:grpSp>
      <p:grpSp>
        <p:nvGrpSpPr>
          <p:cNvPr id="11" name="Agrupar 10"/>
          <p:cNvGrpSpPr/>
          <p:nvPr/>
        </p:nvGrpSpPr>
        <p:grpSpPr>
          <a:xfrm>
            <a:off x="4611668" y="2549265"/>
            <a:ext cx="2664870" cy="2080236"/>
            <a:chOff x="503238" y="1561754"/>
            <a:chExt cx="1998913" cy="1257300"/>
          </a:xfrm>
        </p:grpSpPr>
        <p:sp>
          <p:nvSpPr>
            <p:cNvPr id="12" name="Rectángulo 11"/>
            <p:cNvSpPr/>
            <p:nvPr/>
          </p:nvSpPr>
          <p:spPr bwMode="auto">
            <a:xfrm>
              <a:off x="503238" y="1561754"/>
              <a:ext cx="1998913" cy="1257300"/>
            </a:xfrm>
            <a:prstGeom prst="rect">
              <a:avLst/>
            </a:prstGeom>
            <a:solidFill>
              <a:schemeClr val="bg1"/>
            </a:solidFill>
            <a:ln w="9525" cap="flat" cmpd="sng" algn="ctr">
              <a:solidFill>
                <a:schemeClr val="folHlink"/>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84656" tIns="0" rIns="86389" bIns="0" numCol="1" rtlCol="0" anchor="t" anchorCtr="0" compatLnSpc="1">
              <a:prstTxWarp prst="textNoShape">
                <a:avLst/>
              </a:prstTxWarp>
            </a:bodyPr>
            <a:lstStyle/>
            <a:p>
              <a:pPr defTabSz="1219048" fontAlgn="base">
                <a:spcBef>
                  <a:spcPct val="0"/>
                </a:spcBef>
                <a:spcAft>
                  <a:spcPct val="0"/>
                </a:spcAft>
                <a:buSzPct val="90000"/>
              </a:pPr>
              <a:endParaRPr lang="es-ES" sz="2400">
                <a:solidFill>
                  <a:schemeClr val="folHlink"/>
                </a:solidFill>
                <a:latin typeface="Arial" panose="020B0604020202020204" pitchFamily="34" charset="0"/>
                <a:ea typeface="ＭＳ Ｐゴシック" charset="0"/>
                <a:cs typeface="Arial" panose="020B0604020202020204" pitchFamily="34" charset="0"/>
              </a:endParaRPr>
            </a:p>
          </p:txBody>
        </p:sp>
        <p:sp>
          <p:nvSpPr>
            <p:cNvPr id="13" name="CuadroTexto 12"/>
            <p:cNvSpPr txBox="1"/>
            <p:nvPr/>
          </p:nvSpPr>
          <p:spPr>
            <a:xfrm>
              <a:off x="676149" y="1808693"/>
              <a:ext cx="1667255" cy="874185"/>
            </a:xfrm>
            <a:prstGeom prst="rect">
              <a:avLst/>
            </a:prstGeom>
            <a:noFill/>
          </p:spPr>
          <p:txBody>
            <a:bodyPr wrap="square" rtlCol="0">
              <a:spAutoFit/>
            </a:bodyPr>
            <a:lstStyle/>
            <a:p>
              <a:pPr algn="ctr"/>
              <a:r>
                <a:rPr lang="es-ES" sz="2400" dirty="0">
                  <a:solidFill>
                    <a:srgbClr val="000000"/>
                  </a:solidFill>
                  <a:latin typeface="Arial" panose="020B0604020202020204" pitchFamily="34" charset="0"/>
                  <a:cs typeface="Arial" panose="020B0604020202020204" pitchFamily="34" charset="0"/>
                </a:rPr>
                <a:t>PROVEEDOR</a:t>
              </a:r>
            </a:p>
            <a:p>
              <a:pPr algn="ctr"/>
              <a:endParaRPr lang="es-ES" sz="1600" dirty="0">
                <a:solidFill>
                  <a:srgbClr val="000000"/>
                </a:solidFill>
                <a:latin typeface="Arial" panose="020B0604020202020204" pitchFamily="34" charset="0"/>
                <a:cs typeface="Arial" panose="020B0604020202020204" pitchFamily="34" charset="0"/>
              </a:endParaRPr>
            </a:p>
            <a:p>
              <a:pPr algn="ctr"/>
              <a:r>
                <a:rPr lang="es-ES" sz="1600" dirty="0">
                  <a:solidFill>
                    <a:srgbClr val="000000"/>
                  </a:solidFill>
                  <a:latin typeface="Arial" panose="020B0604020202020204" pitchFamily="34" charset="0"/>
                  <a:cs typeface="Arial" panose="020B0604020202020204" pitchFamily="34" charset="0"/>
                </a:rPr>
                <a:t>Fabricación para</a:t>
              </a:r>
            </a:p>
            <a:p>
              <a:pPr algn="ctr"/>
              <a:r>
                <a:rPr lang="es-ES" sz="1600" dirty="0">
                  <a:solidFill>
                    <a:srgbClr val="000000"/>
                  </a:solidFill>
                  <a:latin typeface="Arial" panose="020B0604020202020204" pitchFamily="34" charset="0"/>
                  <a:cs typeface="Arial" panose="020B0604020202020204" pitchFamily="34" charset="0"/>
                </a:rPr>
                <a:t>A empresa y para competidores</a:t>
              </a:r>
            </a:p>
          </p:txBody>
        </p:sp>
      </p:grpSp>
      <p:grpSp>
        <p:nvGrpSpPr>
          <p:cNvPr id="14" name="Agrupar 13"/>
          <p:cNvGrpSpPr/>
          <p:nvPr/>
        </p:nvGrpSpPr>
        <p:grpSpPr>
          <a:xfrm>
            <a:off x="8458380" y="2549265"/>
            <a:ext cx="2664870" cy="2108932"/>
            <a:chOff x="503238" y="1561754"/>
            <a:chExt cx="1998913" cy="1257300"/>
          </a:xfrm>
        </p:grpSpPr>
        <p:sp>
          <p:nvSpPr>
            <p:cNvPr id="15" name="Rectángulo 14"/>
            <p:cNvSpPr/>
            <p:nvPr/>
          </p:nvSpPr>
          <p:spPr bwMode="auto">
            <a:xfrm>
              <a:off x="503238" y="1561754"/>
              <a:ext cx="1998913" cy="1257300"/>
            </a:xfrm>
            <a:prstGeom prst="rect">
              <a:avLst/>
            </a:prstGeom>
            <a:solidFill>
              <a:schemeClr val="bg1"/>
            </a:solidFill>
            <a:ln w="9525" cap="flat" cmpd="sng" algn="ctr">
              <a:solidFill>
                <a:schemeClr val="folHlink"/>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84656" tIns="0" rIns="86389" bIns="0" numCol="1" rtlCol="0" anchor="t" anchorCtr="0" compatLnSpc="1">
              <a:prstTxWarp prst="textNoShape">
                <a:avLst/>
              </a:prstTxWarp>
            </a:bodyPr>
            <a:lstStyle/>
            <a:p>
              <a:pPr defTabSz="1219048" fontAlgn="base">
                <a:spcBef>
                  <a:spcPct val="0"/>
                </a:spcBef>
                <a:spcAft>
                  <a:spcPct val="0"/>
                </a:spcAft>
                <a:buSzPct val="90000"/>
              </a:pPr>
              <a:endParaRPr lang="es-ES" sz="2400">
                <a:solidFill>
                  <a:schemeClr val="folHlink"/>
                </a:solidFill>
                <a:latin typeface="Arial" panose="020B0604020202020204" pitchFamily="34" charset="0"/>
                <a:ea typeface="ＭＳ Ｐゴシック" charset="0"/>
                <a:cs typeface="Arial" panose="020B0604020202020204" pitchFamily="34" charset="0"/>
              </a:endParaRPr>
            </a:p>
          </p:txBody>
        </p:sp>
        <p:sp>
          <p:nvSpPr>
            <p:cNvPr id="16" name="CuadroTexto 15"/>
            <p:cNvSpPr txBox="1"/>
            <p:nvPr/>
          </p:nvSpPr>
          <p:spPr>
            <a:xfrm>
              <a:off x="676149" y="1802352"/>
              <a:ext cx="1667255" cy="715517"/>
            </a:xfrm>
            <a:prstGeom prst="rect">
              <a:avLst/>
            </a:prstGeom>
            <a:noFill/>
          </p:spPr>
          <p:txBody>
            <a:bodyPr wrap="square" rtlCol="0">
              <a:spAutoFit/>
            </a:bodyPr>
            <a:lstStyle/>
            <a:p>
              <a:pPr algn="ctr"/>
              <a:r>
                <a:rPr lang="es-ES" sz="2400" dirty="0">
                  <a:solidFill>
                    <a:srgbClr val="000000"/>
                  </a:solidFill>
                  <a:latin typeface="Arial" panose="020B0604020202020204" pitchFamily="34" charset="0"/>
                  <a:cs typeface="Arial" panose="020B0604020202020204" pitchFamily="34" charset="0"/>
                </a:rPr>
                <a:t>EMPRESA</a:t>
              </a:r>
            </a:p>
            <a:p>
              <a:pPr algn="ctr"/>
              <a:endParaRPr lang="es-ES" sz="1600" dirty="0">
                <a:solidFill>
                  <a:srgbClr val="000000"/>
                </a:solidFill>
                <a:latin typeface="Arial" panose="020B0604020202020204" pitchFamily="34" charset="0"/>
                <a:cs typeface="Arial" panose="020B0604020202020204" pitchFamily="34" charset="0"/>
              </a:endParaRPr>
            </a:p>
            <a:p>
              <a:pPr algn="ctr"/>
              <a:r>
                <a:rPr lang="es-ES" sz="1600" dirty="0">
                  <a:solidFill>
                    <a:srgbClr val="000000"/>
                  </a:solidFill>
                  <a:latin typeface="Arial" panose="020B0604020202020204" pitchFamily="34" charset="0"/>
                  <a:cs typeface="Arial" panose="020B0604020202020204" pitchFamily="34" charset="0"/>
                </a:rPr>
                <a:t>Fabricación para varios clientes</a:t>
              </a:r>
            </a:p>
          </p:txBody>
        </p:sp>
      </p:grpSp>
      <p:sp>
        <p:nvSpPr>
          <p:cNvPr id="17" name="CuadroTexto 16"/>
          <p:cNvSpPr txBox="1">
            <a:spLocks noChangeArrowheads="1"/>
          </p:cNvSpPr>
          <p:nvPr/>
        </p:nvSpPr>
        <p:spPr bwMode="auto">
          <a:xfrm>
            <a:off x="573543" y="476636"/>
            <a:ext cx="8778790" cy="913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2667" b="1" dirty="0">
                <a:solidFill>
                  <a:srgbClr val="000000"/>
                </a:solidFill>
              </a:rPr>
              <a:t>Acceso a información confidencial de competidores</a:t>
            </a:r>
          </a:p>
          <a:p>
            <a:pPr eaLnBrk="1" hangingPunct="1"/>
            <a:r>
              <a:rPr lang="es-ES" sz="2667" b="1" dirty="0">
                <a:solidFill>
                  <a:srgbClr val="000000"/>
                </a:solidFill>
              </a:rPr>
              <a:t>a través de proveedores comunes</a:t>
            </a:r>
          </a:p>
        </p:txBody>
      </p:sp>
    </p:spTree>
    <p:extLst>
      <p:ext uri="{BB962C8B-B14F-4D97-AF65-F5344CB8AC3E}">
        <p14:creationId xmlns:p14="http://schemas.microsoft.com/office/powerpoint/2010/main" val="61922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300129" y="762662"/>
            <a:ext cx="12199641" cy="43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es-ES_tradnl"/>
          </a:p>
        </p:txBody>
      </p:sp>
      <p:sp>
        <p:nvSpPr>
          <p:cNvPr id="4" name="Rectángulo 3"/>
          <p:cNvSpPr/>
          <p:nvPr/>
        </p:nvSpPr>
        <p:spPr>
          <a:xfrm>
            <a:off x="487479" y="425210"/>
            <a:ext cx="11055772" cy="369332"/>
          </a:xfrm>
          <a:prstGeom prst="rect">
            <a:avLst/>
          </a:prstGeom>
        </p:spPr>
        <p:txBody>
          <a:bodyPr wrap="square">
            <a:spAutoFit/>
          </a:bodyPr>
          <a:lstStyle/>
          <a:p>
            <a:r>
              <a:rPr lang="es-ES_tradnl" b="1" dirty="0">
                <a:solidFill>
                  <a:srgbClr val="000000"/>
                </a:solidFill>
                <a:latin typeface="Helvetica" charset="0"/>
              </a:rPr>
              <a:t>Encargados del tratamiento y proveedores con acceso a datos</a:t>
            </a:r>
          </a:p>
        </p:txBody>
      </p:sp>
      <p:sp>
        <p:nvSpPr>
          <p:cNvPr id="6" name="Rectángulo 5"/>
          <p:cNvSpPr/>
          <p:nvPr/>
        </p:nvSpPr>
        <p:spPr>
          <a:xfrm>
            <a:off x="633845" y="2274838"/>
            <a:ext cx="10744199" cy="1754326"/>
          </a:xfrm>
          <a:prstGeom prst="rect">
            <a:avLst/>
          </a:prstGeom>
        </p:spPr>
        <p:txBody>
          <a:bodyPr wrap="square">
            <a:spAutoFit/>
          </a:bodyPr>
          <a:lstStyle/>
          <a:p>
            <a:r>
              <a:rPr lang="es-ES_tradnl" b="1" dirty="0">
                <a:solidFill>
                  <a:srgbClr val="222222"/>
                </a:solidFill>
                <a:latin typeface="Arial" charset="0"/>
                <a:ea typeface="Arial" charset="0"/>
                <a:cs typeface="Arial" charset="0"/>
              </a:rPr>
              <a:t>Artículo 28.1 RGPD</a:t>
            </a:r>
          </a:p>
          <a:p>
            <a:endParaRPr lang="es-ES_tradnl" dirty="0">
              <a:solidFill>
                <a:srgbClr val="222222"/>
              </a:solidFill>
              <a:latin typeface="Arial" charset="0"/>
              <a:ea typeface="Arial" charset="0"/>
              <a:cs typeface="Arial" charset="0"/>
            </a:endParaRPr>
          </a:p>
          <a:p>
            <a:r>
              <a:rPr lang="es-ES_tradnl" dirty="0">
                <a:solidFill>
                  <a:srgbClr val="222222"/>
                </a:solidFill>
                <a:latin typeface="Arial" charset="0"/>
                <a:ea typeface="Arial" charset="0"/>
                <a:cs typeface="Arial" charset="0"/>
              </a:rPr>
              <a:t>Cuando se vaya a realizar un tratamiento por cuenta de un responsable del tratamiento, este elegirá únicamente un encargado que ofrezca </a:t>
            </a:r>
            <a:r>
              <a:rPr lang="es-ES_tradnl" b="1" dirty="0">
                <a:solidFill>
                  <a:srgbClr val="222222"/>
                </a:solidFill>
                <a:latin typeface="Arial" charset="0"/>
                <a:ea typeface="Arial" charset="0"/>
                <a:cs typeface="Arial" charset="0"/>
              </a:rPr>
              <a:t>garantías suficientes </a:t>
            </a:r>
            <a:r>
              <a:rPr lang="es-ES_tradnl" dirty="0">
                <a:solidFill>
                  <a:srgbClr val="222222"/>
                </a:solidFill>
                <a:latin typeface="Arial" charset="0"/>
                <a:ea typeface="Arial" charset="0"/>
                <a:cs typeface="Arial" charset="0"/>
              </a:rPr>
              <a:t>para aplicar medidas técnicas y organizativas apropiados, de manera que el tratamiento sea conforme con los requisitos del presente Reglamento y garantice la protección de los derechos del interesado.</a:t>
            </a:r>
            <a:endParaRPr lang="es-ES_tradnl" dirty="0">
              <a:latin typeface="Arial" charset="0"/>
              <a:ea typeface="Arial" charset="0"/>
              <a:cs typeface="Arial" charset="0"/>
            </a:endParaRPr>
          </a:p>
        </p:txBody>
      </p:sp>
      <p:sp>
        <p:nvSpPr>
          <p:cNvPr id="5" name="CuadroTexto 4"/>
          <p:cNvSpPr txBox="1"/>
          <p:nvPr/>
        </p:nvSpPr>
        <p:spPr>
          <a:xfrm>
            <a:off x="738629" y="4805612"/>
            <a:ext cx="3754648" cy="1120292"/>
          </a:xfrm>
          <a:prstGeom prst="rect">
            <a:avLst/>
          </a:prstGeom>
          <a:noFill/>
        </p:spPr>
        <p:txBody>
          <a:bodyPr wrap="square" lIns="0" tIns="0" rIns="0" bIns="0" rtlCol="0">
            <a:noAutofit/>
          </a:bodyPr>
          <a:lstStyle/>
          <a:p>
            <a:pPr>
              <a:lnSpc>
                <a:spcPct val="90000"/>
              </a:lnSpc>
              <a:spcAft>
                <a:spcPts val="1000"/>
              </a:spcAft>
            </a:pPr>
            <a:r>
              <a:rPr lang="es-ES_tradnl" sz="1050" dirty="0">
                <a:latin typeface="Arial" charset="0"/>
                <a:ea typeface="Arial" charset="0"/>
                <a:cs typeface="Arial" charset="0"/>
              </a:rPr>
              <a:t>Este artículo exige a las empresas que realicen un control de sus proveedores antes de contratarlos con el fin de asegurar que ofrecen garantías suficientes para asegurar el cumplimiento de sus obligaciones en materia de protección de datos.</a:t>
            </a:r>
          </a:p>
        </p:txBody>
      </p:sp>
    </p:spTree>
    <p:extLst>
      <p:ext uri="{BB962C8B-B14F-4D97-AF65-F5344CB8AC3E}">
        <p14:creationId xmlns:p14="http://schemas.microsoft.com/office/powerpoint/2010/main" val="335589071"/>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300129" y="762662"/>
            <a:ext cx="12199641" cy="43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es-ES_tradnl"/>
          </a:p>
        </p:txBody>
      </p:sp>
      <p:pic>
        <p:nvPicPr>
          <p:cNvPr id="6" name="Imagen 5"/>
          <p:cNvPicPr>
            <a:picLocks noChangeAspect="1"/>
          </p:cNvPicPr>
          <p:nvPr/>
        </p:nvPicPr>
        <p:blipFill>
          <a:blip r:embed="rId2" cstate="print"/>
          <a:stretch>
            <a:fillRect/>
          </a:stretch>
        </p:blipFill>
        <p:spPr>
          <a:xfrm>
            <a:off x="87686" y="192480"/>
            <a:ext cx="12102727" cy="5290864"/>
          </a:xfrm>
          <a:prstGeom prst="rect">
            <a:avLst/>
          </a:prstGeom>
        </p:spPr>
      </p:pic>
      <p:sp>
        <p:nvSpPr>
          <p:cNvPr id="4" name="CuadroTexto 3"/>
          <p:cNvSpPr txBox="1"/>
          <p:nvPr/>
        </p:nvSpPr>
        <p:spPr>
          <a:xfrm>
            <a:off x="532738" y="5559068"/>
            <a:ext cx="10972958" cy="494458"/>
          </a:xfrm>
          <a:prstGeom prst="rect">
            <a:avLst/>
          </a:prstGeom>
          <a:noFill/>
        </p:spPr>
        <p:txBody>
          <a:bodyPr wrap="square" lIns="0" tIns="0" rIns="0" bIns="0" rtlCol="0">
            <a:noAutofit/>
          </a:bodyPr>
          <a:lstStyle/>
          <a:p>
            <a:pPr>
              <a:lnSpc>
                <a:spcPct val="90000"/>
              </a:lnSpc>
              <a:spcAft>
                <a:spcPts val="1000"/>
              </a:spcAft>
            </a:pPr>
            <a:r>
              <a:rPr lang="es-ES_tradnl" sz="1050" dirty="0">
                <a:latin typeface="Arial" charset="0"/>
                <a:ea typeface="Arial" charset="0"/>
                <a:cs typeface="Arial" charset="0"/>
              </a:rPr>
              <a:t>Las empresas deben establecer un protocolo de selección y homologación de proveedores que tenga en cuenta el cumplimiento de sus obligaciones en materia de seguridad y de protección de datos. Igual que las empresas controlan el cumplimiento de las obligaciones fiscales, laborales y de prevención de riesgos laborales por parte de sus proveedores, también deben exigir medidas de prevención en relación a los datos personales a los que acceden al prestar el servicio.</a:t>
            </a:r>
          </a:p>
        </p:txBody>
      </p:sp>
    </p:spTree>
    <p:extLst>
      <p:ext uri="{BB962C8B-B14F-4D97-AF65-F5344CB8AC3E}">
        <p14:creationId xmlns:p14="http://schemas.microsoft.com/office/powerpoint/2010/main" val="267061011"/>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p:cNvSpPr>
            <a:spLocks noGrp="1"/>
          </p:cNvSpPr>
          <p:nvPr>
            <p:ph type="title"/>
          </p:nvPr>
        </p:nvSpPr>
        <p:spPr bwMode="gray">
          <a:xfrm>
            <a:off x="568036" y="432000"/>
            <a:ext cx="11081564" cy="1080000"/>
          </a:xfrm>
        </p:spPr>
        <p:txBody>
          <a:bodyPr/>
          <a:lstStyle/>
          <a:p>
            <a:r>
              <a:rPr lang="es-ES_tradnl" sz="2800" dirty="0">
                <a:latin typeface="Arial" charset="0"/>
                <a:ea typeface="Arial" charset="0"/>
                <a:cs typeface="Arial" charset="0"/>
              </a:rPr>
              <a:t>Medidas de seguridad</a:t>
            </a:r>
          </a:p>
        </p:txBody>
      </p:sp>
      <p:sp>
        <p:nvSpPr>
          <p:cNvPr id="8" name="Subtitle"/>
          <p:cNvSpPr>
            <a:spLocks noGrp="1"/>
          </p:cNvSpPr>
          <p:nvPr>
            <p:ph type="body" sz="quarter" idx="13"/>
          </p:nvPr>
        </p:nvSpPr>
        <p:spPr bwMode="gray">
          <a:xfrm>
            <a:off x="568036" y="888870"/>
            <a:ext cx="11081564" cy="540000"/>
          </a:xfrm>
        </p:spPr>
        <p:txBody>
          <a:bodyPr/>
          <a:lstStyle/>
          <a:p>
            <a:r>
              <a:rPr lang="es-ES_tradnl" sz="1800" dirty="0">
                <a:latin typeface="Arial" charset="0"/>
                <a:ea typeface="Arial" charset="0"/>
                <a:cs typeface="Arial" charset="0"/>
              </a:rPr>
              <a:t>Medidas orientadas a proteger la información</a:t>
            </a:r>
          </a:p>
        </p:txBody>
      </p:sp>
      <p:sp>
        <p:nvSpPr>
          <p:cNvPr id="14" name="Subtitle"/>
          <p:cNvSpPr txBox="1">
            <a:spLocks/>
          </p:cNvSpPr>
          <p:nvPr/>
        </p:nvSpPr>
        <p:spPr bwMode="gray">
          <a:xfrm>
            <a:off x="568036" y="1698563"/>
            <a:ext cx="11391517" cy="4092637"/>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Font typeface="Wingdings" panose="05000000000000000000" pitchFamily="2" charset="2"/>
              <a:buNone/>
              <a:defRPr sz="2200" kern="1200" baseline="0">
                <a:solidFill>
                  <a:srgbClr val="7F7F7F"/>
                </a:solidFill>
                <a:latin typeface="+mn-lt"/>
                <a:ea typeface="+mn-ea"/>
                <a:cs typeface="+mn-cs"/>
              </a:defRPr>
            </a:lvl1pPr>
            <a:lvl2pPr marL="450000" indent="0" algn="l" defTabSz="914400" rtl="0" eaLnBrk="1" latinLnBrk="0" hangingPunct="1">
              <a:lnSpc>
                <a:spcPct val="90000"/>
              </a:lnSpc>
              <a:spcBef>
                <a:spcPts val="0"/>
              </a:spcBef>
              <a:spcAft>
                <a:spcPts val="1000"/>
              </a:spcAft>
              <a:buFont typeface="Calibri Light" panose="020F0302020204030204" pitchFamily="34" charset="0"/>
              <a:buNone/>
              <a:defRPr sz="2000" kern="1200">
                <a:solidFill>
                  <a:schemeClr val="tx1"/>
                </a:solidFill>
                <a:latin typeface="+mn-lt"/>
                <a:ea typeface="+mn-ea"/>
                <a:cs typeface="+mn-cs"/>
              </a:defRPr>
            </a:lvl2pPr>
            <a:lvl3pPr marL="810000" indent="0" algn="l" defTabSz="914400" rtl="0" eaLnBrk="1" latinLnBrk="0" hangingPunct="1">
              <a:lnSpc>
                <a:spcPct val="90000"/>
              </a:lnSpc>
              <a:spcBef>
                <a:spcPts val="0"/>
              </a:spcBef>
              <a:spcAft>
                <a:spcPts val="1000"/>
              </a:spcAft>
              <a:buFont typeface="Calibri Light" panose="020F0302020204030204" pitchFamily="34" charset="0"/>
              <a:buNone/>
              <a:defRPr sz="1800" kern="1200">
                <a:solidFill>
                  <a:schemeClr val="tx1"/>
                </a:solidFill>
                <a:latin typeface="+mn-lt"/>
                <a:ea typeface="+mn-ea"/>
                <a:cs typeface="+mn-cs"/>
              </a:defRPr>
            </a:lvl3pPr>
            <a:lvl4pPr marL="117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4pPr>
            <a:lvl5pPr marL="1530000" indent="0" algn="l" defTabSz="914400" rtl="0" eaLnBrk="1" latinLnBrk="0" hangingPunct="1">
              <a:lnSpc>
                <a:spcPct val="90000"/>
              </a:lnSpc>
              <a:spcBef>
                <a:spcPts val="0"/>
              </a:spcBef>
              <a:spcAft>
                <a:spcPts val="1000"/>
              </a:spcAft>
              <a:buFont typeface="Calibri Light" panose="020F0302020204030204" pitchFamily="34" charset="0"/>
              <a:buNone/>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spcAft>
                <a:spcPts val="0"/>
              </a:spcAft>
            </a:pPr>
            <a:endParaRPr lang="es-ES_tradnl" sz="1800" dirty="0">
              <a:solidFill>
                <a:schemeClr val="tx1"/>
              </a:solidFill>
              <a:latin typeface="Arial" charset="0"/>
              <a:ea typeface="Arial" charset="0"/>
              <a:cs typeface="Arial" charset="0"/>
            </a:endParaRPr>
          </a:p>
          <a:p>
            <a:pPr>
              <a:lnSpc>
                <a:spcPct val="100000"/>
              </a:lnSpc>
              <a:spcAft>
                <a:spcPts val="0"/>
              </a:spcAft>
            </a:pPr>
            <a:endParaRPr lang="es-ES_tradnl" sz="1800" dirty="0">
              <a:solidFill>
                <a:schemeClr val="tx1"/>
              </a:solidFill>
              <a:latin typeface="Arial" charset="0"/>
              <a:ea typeface="Arial" charset="0"/>
              <a:cs typeface="Arial" charset="0"/>
            </a:endParaRPr>
          </a:p>
          <a:p>
            <a:pPr marL="285750" indent="-285750">
              <a:lnSpc>
                <a:spcPct val="100000"/>
              </a:lnSpc>
              <a:spcAft>
                <a:spcPts val="0"/>
              </a:spcAft>
              <a:buFont typeface="Arial" charset="0"/>
              <a:buChar char="•"/>
            </a:pPr>
            <a:r>
              <a:rPr lang="es-ES" sz="1800" dirty="0">
                <a:solidFill>
                  <a:schemeClr val="tx1"/>
                </a:solidFill>
                <a:latin typeface="Arial" charset="0"/>
                <a:ea typeface="Arial" charset="0"/>
                <a:cs typeface="Arial" charset="0"/>
              </a:rPr>
              <a:t>Establecen medidas para proteger la seguridad de la información</a:t>
            </a:r>
          </a:p>
          <a:p>
            <a:pPr marL="285750" indent="-285750">
              <a:lnSpc>
                <a:spcPct val="100000"/>
              </a:lnSpc>
              <a:spcAft>
                <a:spcPts val="0"/>
              </a:spcAft>
              <a:buFont typeface="Arial" charset="0"/>
              <a:buChar char="•"/>
            </a:pPr>
            <a:endParaRPr lang="es-ES" sz="1600" dirty="0">
              <a:solidFill>
                <a:schemeClr val="tx1"/>
              </a:solidFill>
              <a:latin typeface="Arial" charset="0"/>
              <a:ea typeface="Arial" charset="0"/>
              <a:cs typeface="Arial" charset="0"/>
            </a:endParaRPr>
          </a:p>
          <a:p>
            <a:pPr marL="285750" indent="-285750">
              <a:lnSpc>
                <a:spcPct val="100000"/>
              </a:lnSpc>
              <a:spcAft>
                <a:spcPts val="0"/>
              </a:spcAft>
              <a:buFont typeface="Arial" charset="0"/>
              <a:buChar char="•"/>
            </a:pPr>
            <a:r>
              <a:rPr lang="es-ES" sz="1800" dirty="0">
                <a:solidFill>
                  <a:schemeClr val="tx1"/>
                </a:solidFill>
                <a:latin typeface="Arial" charset="0"/>
                <a:ea typeface="Arial" charset="0"/>
                <a:cs typeface="Arial" charset="0"/>
              </a:rPr>
              <a:t>Definen las responsabilidades de los proveedores para proteger la información</a:t>
            </a:r>
          </a:p>
          <a:p>
            <a:pPr marL="285750" indent="-285750">
              <a:lnSpc>
                <a:spcPct val="100000"/>
              </a:lnSpc>
              <a:spcAft>
                <a:spcPts val="0"/>
              </a:spcAft>
              <a:buFont typeface="Arial" charset="0"/>
              <a:buChar char="•"/>
            </a:pPr>
            <a:endParaRPr lang="es-ES" sz="1800" dirty="0">
              <a:solidFill>
                <a:schemeClr val="tx1"/>
              </a:solidFill>
              <a:latin typeface="Arial" charset="0"/>
              <a:ea typeface="Arial" charset="0"/>
              <a:cs typeface="Arial" charset="0"/>
            </a:endParaRPr>
          </a:p>
          <a:p>
            <a:pPr marL="285750" indent="-285750">
              <a:lnSpc>
                <a:spcPct val="100000"/>
              </a:lnSpc>
              <a:spcAft>
                <a:spcPts val="0"/>
              </a:spcAft>
              <a:buFont typeface="Arial" charset="0"/>
              <a:buChar char="•"/>
            </a:pPr>
            <a:r>
              <a:rPr lang="es-ES" sz="1800" dirty="0">
                <a:solidFill>
                  <a:schemeClr val="tx1"/>
                </a:solidFill>
                <a:latin typeface="Arial" charset="0"/>
                <a:ea typeface="Arial" charset="0"/>
                <a:cs typeface="Arial" charset="0"/>
              </a:rPr>
              <a:t>Uno de los marcos de referencia más utilizados es la ISO 27001</a:t>
            </a:r>
          </a:p>
          <a:p>
            <a:pPr marL="285750" indent="-285750">
              <a:lnSpc>
                <a:spcPct val="100000"/>
              </a:lnSpc>
              <a:spcAft>
                <a:spcPts val="0"/>
              </a:spcAft>
              <a:buFont typeface="Arial" charset="0"/>
              <a:buChar char="•"/>
            </a:pPr>
            <a:endParaRPr lang="es-ES_tradnl" sz="180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318557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a:extLst>
              <a:ext uri="{FF2B5EF4-FFF2-40B4-BE49-F238E27FC236}">
                <a16:creationId xmlns:a16="http://schemas.microsoft.com/office/drawing/2014/main" xmlns="" id="{ACF1AF30-144A-2D47-9CAE-A15DF8E947DE}"/>
              </a:ext>
            </a:extLst>
          </p:cNvPr>
          <p:cNvSpPr>
            <a:spLocks noGrp="1"/>
          </p:cNvSpPr>
          <p:nvPr>
            <p:ph type="title"/>
          </p:nvPr>
        </p:nvSpPr>
        <p:spPr bwMode="gray">
          <a:xfrm>
            <a:off x="568035" y="432000"/>
            <a:ext cx="11622377" cy="1080000"/>
          </a:xfrm>
        </p:spPr>
        <p:txBody>
          <a:bodyPr/>
          <a:lstStyle/>
          <a:p>
            <a:r>
              <a:rPr lang="es-ES_tradnl" sz="2800" dirty="0">
                <a:latin typeface="Arial" charset="0"/>
                <a:ea typeface="Arial" charset="0"/>
                <a:cs typeface="Arial" charset="0"/>
              </a:rPr>
              <a:t>Explotación de las sinergias, ahorro de costes y suma de presupuestos</a:t>
            </a:r>
          </a:p>
        </p:txBody>
      </p:sp>
      <p:sp>
        <p:nvSpPr>
          <p:cNvPr id="10" name="Subtitle">
            <a:extLst>
              <a:ext uri="{FF2B5EF4-FFF2-40B4-BE49-F238E27FC236}">
                <a16:creationId xmlns:a16="http://schemas.microsoft.com/office/drawing/2014/main" xmlns="" id="{459A144F-F3B5-7643-A178-853C4097DB57}"/>
              </a:ext>
            </a:extLst>
          </p:cNvPr>
          <p:cNvSpPr>
            <a:spLocks noGrp="1"/>
          </p:cNvSpPr>
          <p:nvPr>
            <p:ph type="body" sz="quarter" idx="13"/>
          </p:nvPr>
        </p:nvSpPr>
        <p:spPr bwMode="gray">
          <a:xfrm>
            <a:off x="568036" y="888870"/>
            <a:ext cx="11081564" cy="540000"/>
          </a:xfrm>
        </p:spPr>
        <p:txBody>
          <a:bodyPr/>
          <a:lstStyle/>
          <a:p>
            <a:r>
              <a:rPr lang="es-ES_tradnl" sz="1800" dirty="0">
                <a:latin typeface="Arial" charset="0"/>
                <a:ea typeface="Arial" charset="0"/>
                <a:cs typeface="Arial" charset="0"/>
              </a:rPr>
              <a:t>Sinergias entre las distintas normas que protegen los activos intangibles</a:t>
            </a:r>
          </a:p>
        </p:txBody>
      </p:sp>
      <p:pic>
        <p:nvPicPr>
          <p:cNvPr id="11" name="Imagen 10">
            <a:extLst>
              <a:ext uri="{FF2B5EF4-FFF2-40B4-BE49-F238E27FC236}">
                <a16:creationId xmlns:a16="http://schemas.microsoft.com/office/drawing/2014/main" xmlns="" id="{DB37E510-120E-3240-83DD-E2C3C66375EF}"/>
              </a:ext>
            </a:extLst>
          </p:cNvPr>
          <p:cNvPicPr>
            <a:picLocks noChangeAspect="1"/>
          </p:cNvPicPr>
          <p:nvPr/>
        </p:nvPicPr>
        <p:blipFill>
          <a:blip r:embed="rId2"/>
          <a:stretch>
            <a:fillRect/>
          </a:stretch>
        </p:blipFill>
        <p:spPr>
          <a:xfrm>
            <a:off x="765417" y="1428870"/>
            <a:ext cx="10884183" cy="4595544"/>
          </a:xfrm>
          <a:prstGeom prst="rect">
            <a:avLst/>
          </a:prstGeom>
        </p:spPr>
      </p:pic>
    </p:spTree>
    <p:extLst>
      <p:ext uri="{BB962C8B-B14F-4D97-AF65-F5344CB8AC3E}">
        <p14:creationId xmlns:p14="http://schemas.microsoft.com/office/powerpoint/2010/main" val="1556659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10">
            <a:extLst>
              <a:ext uri="{FF2B5EF4-FFF2-40B4-BE49-F238E27FC236}">
                <a16:creationId xmlns:a16="http://schemas.microsoft.com/office/drawing/2014/main" xmlns="" id="{3CA228A4-AEBA-4E72-B306-E3CB21A9544D}"/>
              </a:ext>
            </a:extLst>
          </p:cNvPr>
          <p:cNvPicPr>
            <a:picLocks noGrp="1" noChangeAspect="1"/>
          </p:cNvPicPr>
          <p:nvPr>
            <p:ph type="pic" sz="quarter" idx="14"/>
          </p:nvPr>
        </p:nvPicPr>
        <p:blipFill rotWithShape="1">
          <a:blip r:embed="rId2"/>
          <a:srcRect t="15576" b="12808"/>
          <a:stretch/>
        </p:blipFill>
        <p:spPr>
          <a:xfrm>
            <a:off x="0" y="0"/>
            <a:ext cx="12190413" cy="5817600"/>
          </a:xfrm>
        </p:spPr>
      </p:pic>
      <p:sp>
        <p:nvSpPr>
          <p:cNvPr id="10" name="Layer">
            <a:extLst>
              <a:ext uri="{FF2B5EF4-FFF2-40B4-BE49-F238E27FC236}">
                <a16:creationId xmlns:a16="http://schemas.microsoft.com/office/drawing/2014/main" xmlns="" id="{BECCF5E0-F64B-48CC-BC31-26FFB1219701}"/>
              </a:ext>
            </a:extLst>
          </p:cNvPr>
          <p:cNvSpPr/>
          <p:nvPr/>
        </p:nvSpPr>
        <p:spPr bwMode="gray">
          <a:xfrm>
            <a:off x="0" y="0"/>
            <a:ext cx="12190413" cy="5817600"/>
          </a:xfrm>
          <a:prstGeom prst="rect">
            <a:avLst/>
          </a:prstGeom>
          <a:gradFill>
            <a:gsLst>
              <a:gs pos="0">
                <a:schemeClr val="tx1">
                  <a:alpha val="86000"/>
                </a:schemeClr>
              </a:gs>
              <a:gs pos="100000">
                <a:schemeClr val="tx1">
                  <a:alpha val="2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en-US" dirty="0"/>
          </a:p>
        </p:txBody>
      </p:sp>
      <p:sp>
        <p:nvSpPr>
          <p:cNvPr id="3" name="Titel 2">
            <a:extLst>
              <a:ext uri="{FF2B5EF4-FFF2-40B4-BE49-F238E27FC236}">
                <a16:creationId xmlns:a16="http://schemas.microsoft.com/office/drawing/2014/main" xmlns="" id="{6F7F375A-D182-48FD-9EAE-03757AB56BF7}"/>
              </a:ext>
            </a:extLst>
          </p:cNvPr>
          <p:cNvSpPr>
            <a:spLocks noGrp="1"/>
          </p:cNvSpPr>
          <p:nvPr>
            <p:ph type="ctrTitle"/>
          </p:nvPr>
        </p:nvSpPr>
        <p:spPr/>
        <p:txBody>
          <a:bodyPr/>
          <a:lstStyle/>
          <a:p>
            <a:r>
              <a:rPr lang="en-US" dirty="0"/>
              <a:t>CIBERSEGURIDAD</a:t>
            </a:r>
            <a:endParaRPr lang="en-US" sz="5400" dirty="0"/>
          </a:p>
        </p:txBody>
      </p:sp>
      <p:sp>
        <p:nvSpPr>
          <p:cNvPr id="4" name="Untertitel 3">
            <a:extLst>
              <a:ext uri="{FF2B5EF4-FFF2-40B4-BE49-F238E27FC236}">
                <a16:creationId xmlns:a16="http://schemas.microsoft.com/office/drawing/2014/main" xmlns="" id="{E1E0381F-6A37-40CE-A2C6-CCBA7E55516C}"/>
              </a:ext>
            </a:extLst>
          </p:cNvPr>
          <p:cNvSpPr>
            <a:spLocks noGrp="1"/>
          </p:cNvSpPr>
          <p:nvPr>
            <p:ph type="subTitle" idx="1"/>
          </p:nvPr>
        </p:nvSpPr>
        <p:spPr/>
        <p:txBody>
          <a:bodyPr/>
          <a:lstStyle/>
          <a:p>
            <a:r>
              <a:rPr lang="es-ES" b="1" dirty="0">
                <a:latin typeface="Arial Narrow Negrita" charset="0"/>
                <a:ea typeface="Arial Narrow Negrita" charset="0"/>
                <a:cs typeface="Arial Narrow Negrita" charset="0"/>
              </a:rPr>
              <a:t>EL USUARIO ES EL ESLABÓN MÁS DÉBIL</a:t>
            </a:r>
            <a:endParaRPr lang="en-US" b="1" dirty="0">
              <a:latin typeface="Arial Narrow Negrita" charset="0"/>
              <a:ea typeface="Arial Narrow Negrita" charset="0"/>
              <a:cs typeface="Arial Narrow Negrita" charset="0"/>
            </a:endParaRPr>
          </a:p>
        </p:txBody>
      </p:sp>
      <p:sp>
        <p:nvSpPr>
          <p:cNvPr id="8" name="AutoShape 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70150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xmlns="" id="{81976484-5970-0040-AF32-244A4DA20185}"/>
              </a:ext>
            </a:extLst>
          </p:cNvPr>
          <p:cNvSpPr/>
          <p:nvPr/>
        </p:nvSpPr>
        <p:spPr>
          <a:xfrm>
            <a:off x="516754" y="754392"/>
            <a:ext cx="10498822" cy="461605"/>
          </a:xfrm>
          <a:prstGeom prst="rect">
            <a:avLst/>
          </a:prstGeom>
        </p:spPr>
        <p:txBody>
          <a:bodyPr wrap="square">
            <a:spAutoFit/>
          </a:bodyPr>
          <a:lstStyle/>
          <a:p>
            <a:r>
              <a:rPr lang="es-ES" sz="2400" b="1" dirty="0">
                <a:latin typeface="Arial" panose="020B0604020202020204" pitchFamily="34" charset="0"/>
                <a:cs typeface="Arial" panose="020B0604020202020204" pitchFamily="34" charset="0"/>
              </a:rPr>
              <a:t>Contexto y nivel de intencionalidad</a:t>
            </a:r>
          </a:p>
        </p:txBody>
      </p:sp>
      <p:pic>
        <p:nvPicPr>
          <p:cNvPr id="3" name="Imagen 2">
            <a:extLst>
              <a:ext uri="{FF2B5EF4-FFF2-40B4-BE49-F238E27FC236}">
                <a16:creationId xmlns:a16="http://schemas.microsoft.com/office/drawing/2014/main" xmlns="" id="{0E08E917-50F2-0D4F-8530-8E50789AD49F}"/>
              </a:ext>
            </a:extLst>
          </p:cNvPr>
          <p:cNvPicPr>
            <a:picLocks noChangeAspect="1"/>
          </p:cNvPicPr>
          <p:nvPr/>
        </p:nvPicPr>
        <p:blipFill>
          <a:blip r:embed="rId2"/>
          <a:stretch>
            <a:fillRect/>
          </a:stretch>
        </p:blipFill>
        <p:spPr>
          <a:xfrm>
            <a:off x="630175" y="1771254"/>
            <a:ext cx="6171396" cy="1993640"/>
          </a:xfrm>
          <a:prstGeom prst="rect">
            <a:avLst/>
          </a:prstGeom>
        </p:spPr>
      </p:pic>
    </p:spTree>
    <p:extLst>
      <p:ext uri="{BB962C8B-B14F-4D97-AF65-F5344CB8AC3E}">
        <p14:creationId xmlns:p14="http://schemas.microsoft.com/office/powerpoint/2010/main" val="75611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platzhalter 9"/>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13460" b="13174"/>
          <a:stretch/>
        </p:blipFill>
        <p:spPr bwMode="gray"/>
      </p:pic>
      <p:sp>
        <p:nvSpPr>
          <p:cNvPr id="8" name="Rectangle"/>
          <p:cNvSpPr/>
          <p:nvPr/>
        </p:nvSpPr>
        <p:spPr bwMode="gray">
          <a:xfrm>
            <a:off x="0" y="0"/>
            <a:ext cx="12190413" cy="5814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p:cNvSpPr>
            <a:spLocks noGrp="1"/>
          </p:cNvSpPr>
          <p:nvPr>
            <p:ph type="ctrTitle"/>
          </p:nvPr>
        </p:nvSpPr>
        <p:spPr bwMode="gray"/>
        <p:txBody>
          <a:bodyPr/>
          <a:lstStyle/>
          <a:p>
            <a:r>
              <a:rPr lang="en-US" sz="5400" b="1" dirty="0">
                <a:latin typeface="Arial Narrow" charset="0"/>
                <a:ea typeface="Arial Narrow" charset="0"/>
                <a:cs typeface="Arial Narrow" charset="0"/>
              </a:rPr>
              <a:t>INTERNET DE LAS COSAS</a:t>
            </a:r>
          </a:p>
        </p:txBody>
      </p:sp>
      <p:sp>
        <p:nvSpPr>
          <p:cNvPr id="9" name="Untertitel 3">
            <a:extLst>
              <a:ext uri="{FF2B5EF4-FFF2-40B4-BE49-F238E27FC236}">
                <a16:creationId xmlns:a16="http://schemas.microsoft.com/office/drawing/2014/main" xmlns="" id="{E1E0381F-6A37-40CE-A2C6-CCBA7E55516C}"/>
              </a:ext>
            </a:extLst>
          </p:cNvPr>
          <p:cNvSpPr>
            <a:spLocks noGrp="1"/>
          </p:cNvSpPr>
          <p:nvPr>
            <p:ph type="subTitle" idx="1"/>
          </p:nvPr>
        </p:nvSpPr>
        <p:spPr>
          <a:xfrm>
            <a:off x="1055206" y="3832698"/>
            <a:ext cx="10080000" cy="1981302"/>
          </a:xfrm>
        </p:spPr>
        <p:txBody>
          <a:bodyPr/>
          <a:lstStyle/>
          <a:p>
            <a:r>
              <a:rPr lang="en-US" sz="2400" b="1" dirty="0">
                <a:latin typeface="Arial Narrow" charset="0"/>
                <a:ea typeface="Arial Narrow" charset="0"/>
                <a:cs typeface="Arial Narrow" charset="0"/>
              </a:rPr>
              <a:t>ATAQUE A LOS OBJETOS COTIDIANOS CONECTADOS A INTERNET</a:t>
            </a:r>
          </a:p>
        </p:txBody>
      </p:sp>
    </p:spTree>
    <p:extLst>
      <p:ext uri="{BB962C8B-B14F-4D97-AF65-F5344CB8AC3E}">
        <p14:creationId xmlns:p14="http://schemas.microsoft.com/office/powerpoint/2010/main" val="3942368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hape 45"/>
          <p:cNvSpPr/>
          <p:nvPr/>
        </p:nvSpPr>
        <p:spPr>
          <a:xfrm>
            <a:off x="655973" y="625696"/>
            <a:ext cx="10267446" cy="820459"/>
          </a:xfrm>
          <a:prstGeom prst="rect">
            <a:avLst/>
          </a:prstGeom>
          <a:ln w="12700">
            <a:miter lim="400000"/>
          </a:ln>
          <a:extLst>
            <a:ext uri="{C572A759-6A51-4108-AA02-DFA0A04FC94B}">
              <ma14:wrappingTextBoxFlag xmlns="" xmlns:ma14="http://schemas.microsoft.com/office/mac/drawingml/2011/main" val="1"/>
            </a:ext>
          </a:extLst>
        </p:spPr>
        <p:txBody>
          <a:bodyPr lIns="60949" tIns="60949" rIns="60949" bIns="60949">
            <a:spAutoFit/>
          </a:bodyPr>
          <a:lstStyle/>
          <a:p>
            <a:pPr>
              <a:defRPr sz="1600">
                <a:solidFill>
                  <a:srgbClr val="404040"/>
                </a:solidFill>
                <a:latin typeface="Arial"/>
                <a:ea typeface="Arial"/>
                <a:cs typeface="Arial"/>
                <a:sym typeface="Arial"/>
              </a:defRPr>
            </a:pPr>
            <a:r>
              <a:rPr lang="es-ES" sz="1866" dirty="0"/>
              <a:t>Internet de las cosas</a:t>
            </a:r>
            <a:endParaRPr sz="1866" dirty="0">
              <a:solidFill>
                <a:srgbClr val="DB9D4A"/>
              </a:solidFill>
            </a:endParaRPr>
          </a:p>
          <a:p>
            <a:pPr>
              <a:defRPr sz="2000" b="1">
                <a:solidFill>
                  <a:srgbClr val="404040"/>
                </a:solidFill>
                <a:latin typeface="Arial"/>
                <a:ea typeface="Arial"/>
                <a:cs typeface="Arial"/>
                <a:sym typeface="Arial"/>
              </a:defRPr>
            </a:pPr>
            <a:r>
              <a:rPr lang="es-ES" sz="2666" dirty="0"/>
              <a:t>Previsiones</a:t>
            </a:r>
            <a:endParaRPr sz="2666" dirty="0"/>
          </a:p>
        </p:txBody>
      </p:sp>
      <p:sp>
        <p:nvSpPr>
          <p:cNvPr id="4" name="CuadroTexto 3"/>
          <p:cNvSpPr txBox="1"/>
          <p:nvPr/>
        </p:nvSpPr>
        <p:spPr>
          <a:xfrm>
            <a:off x="736571" y="2043879"/>
            <a:ext cx="10922464" cy="30774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60949" tIns="60949" rIns="60949" bIns="60949" numCol="1" spcCol="38100" rtlCol="0" anchor="t">
            <a:spAutoFit/>
          </a:bodyPr>
          <a:lstStyle/>
          <a:p>
            <a:pPr defTabSz="1219078" hangingPunct="0"/>
            <a:r>
              <a:rPr lang="es-ES_tradnl" sz="9599" b="1" dirty="0">
                <a:solidFill>
                  <a:srgbClr val="4575A3"/>
                </a:solidFill>
                <a:latin typeface="+mn-ea"/>
                <a:cs typeface="+mj-cs"/>
                <a:sym typeface="Avenir Book"/>
              </a:rPr>
              <a:t>30.000 </a:t>
            </a:r>
            <a:r>
              <a:rPr lang="es-ES_tradnl" sz="4266" b="1" dirty="0">
                <a:solidFill>
                  <a:schemeClr val="bg2">
                    <a:lumMod val="50000"/>
                  </a:schemeClr>
                </a:solidFill>
                <a:latin typeface="+mn-ea"/>
                <a:cs typeface="+mj-cs"/>
                <a:sym typeface="Avenir Book"/>
              </a:rPr>
              <a:t>millones de dispositivos </a:t>
            </a:r>
          </a:p>
          <a:p>
            <a:r>
              <a:rPr lang="es-ES_tradnl" sz="4266" b="1" dirty="0">
                <a:solidFill>
                  <a:schemeClr val="bg2">
                    <a:lumMod val="50000"/>
                  </a:schemeClr>
                </a:solidFill>
                <a:latin typeface="+mn-ea"/>
              </a:rPr>
              <a:t>conectados en</a:t>
            </a:r>
            <a:r>
              <a:rPr lang="es-ES_tradnl" sz="9599" b="1" dirty="0">
                <a:solidFill>
                  <a:schemeClr val="bg2">
                    <a:lumMod val="50000"/>
                  </a:schemeClr>
                </a:solidFill>
                <a:latin typeface="+mn-ea"/>
              </a:rPr>
              <a:t> </a:t>
            </a:r>
            <a:r>
              <a:rPr lang="es-ES_tradnl" sz="9599" b="1" dirty="0">
                <a:solidFill>
                  <a:srgbClr val="4575A3"/>
                </a:solidFill>
                <a:latin typeface="+mn-ea"/>
                <a:cs typeface="+mj-cs"/>
                <a:sym typeface="Avenir Book"/>
              </a:rPr>
              <a:t>2020</a:t>
            </a:r>
          </a:p>
        </p:txBody>
      </p:sp>
    </p:spTree>
    <p:extLst>
      <p:ext uri="{BB962C8B-B14F-4D97-AF65-F5344CB8AC3E}">
        <p14:creationId xmlns:p14="http://schemas.microsoft.com/office/powerpoint/2010/main" val="2196369050"/>
      </p:ext>
    </p:extLst>
  </p:cSld>
  <p:clrMapOvr>
    <a:masterClrMapping/>
  </p:clrMapOvr>
  <p:transition spd="slow"/>
</p:sld>
</file>

<file path=ppt/tags/tag1.xml><?xml version="1.0" encoding="utf-8"?>
<p:tagLst xmlns:a="http://schemas.openxmlformats.org/drawingml/2006/main" xmlns:r="http://schemas.openxmlformats.org/officeDocument/2006/relationships" xmlns:p="http://schemas.openxmlformats.org/presentationml/2006/main">
  <p:tag name="PRESGUID" val="7b1f81b3-4663-4a2d-abe3-33596fa53a7c"/>
</p:tagLst>
</file>

<file path=ppt/theme/theme1.xml><?xml version="1.0" encoding="utf-8"?>
<a:theme xmlns:a="http://schemas.openxmlformats.org/drawingml/2006/main" name="PRESENTATIONLOAD">
  <a:themeElements>
    <a:clrScheme name="PL Styleguide">
      <a:dk1>
        <a:sysClr val="windowText" lastClr="000000"/>
      </a:dk1>
      <a:lt1>
        <a:sysClr val="window" lastClr="FFFFFF"/>
      </a:lt1>
      <a:dk2>
        <a:srgbClr val="2C3E50"/>
      </a:dk2>
      <a:lt2>
        <a:srgbClr val="FFFFFF"/>
      </a:lt2>
      <a:accent1>
        <a:srgbClr val="3498DB"/>
      </a:accent1>
      <a:accent2>
        <a:srgbClr val="C8303F"/>
      </a:accent2>
      <a:accent3>
        <a:srgbClr val="9BBB59"/>
      </a:accent3>
      <a:accent4>
        <a:srgbClr val="FFC000"/>
      </a:accent4>
      <a:accent5>
        <a:srgbClr val="814993"/>
      </a:accent5>
      <a:accent6>
        <a:srgbClr val="45B1CB"/>
      </a:accent6>
      <a:hlink>
        <a:srgbClr val="7F7F7F"/>
      </a:hlink>
      <a:folHlink>
        <a:srgbClr val="7F7F7F"/>
      </a:folHlink>
    </a:clrScheme>
    <a:fontScheme name="PL Styleguid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36000" tIns="36000" rIns="36000" bIns="36000" rtlCol="0" anchor="ctr"/>
      <a:lstStyle>
        <a:defPPr algn="ctr">
          <a:lnSpc>
            <a:spcPct val="90000"/>
          </a:lnSpc>
          <a:spcAft>
            <a:spcPts val="10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bg1">
              <a:lumMod val="65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spPr>
      <a:bodyPr wrap="square" lIns="0" tIns="0" rIns="0" bIns="0" rtlCol="0">
        <a:noAutofit/>
      </a:bodyPr>
      <a:lstStyle>
        <a:defPPr>
          <a:lnSpc>
            <a:spcPct val="90000"/>
          </a:lnSpc>
          <a:spcAft>
            <a:spcPts val="1000"/>
          </a:spcAft>
          <a:defRPr dirty="0" err="1" smtClean="0"/>
        </a:defPPr>
      </a:lstStyle>
    </a:txDef>
  </a:objectDefaults>
  <a:extraClrSchemeLst/>
</a:theme>
</file>

<file path=ppt/theme/theme2.xml><?xml version="1.0" encoding="utf-8"?>
<a:theme xmlns:a="http://schemas.openxmlformats.org/drawingml/2006/main" name="Larissa">
  <a:themeElements>
    <a:clrScheme name="PresentationLoad">
      <a:dk1>
        <a:sysClr val="windowText" lastClr="000000"/>
      </a:dk1>
      <a:lt1>
        <a:sysClr val="window" lastClr="FFFFFF"/>
      </a:lt1>
      <a:dk2>
        <a:srgbClr val="2C3E50"/>
      </a:dk2>
      <a:lt2>
        <a:srgbClr val="FFFFFF"/>
      </a:lt2>
      <a:accent1>
        <a:srgbClr val="3498DB"/>
      </a:accent1>
      <a:accent2>
        <a:srgbClr val="C8303F"/>
      </a:accent2>
      <a:accent3>
        <a:srgbClr val="9BBB59"/>
      </a:accent3>
      <a:accent4>
        <a:srgbClr val="FFC000"/>
      </a:accent4>
      <a:accent5>
        <a:srgbClr val="814993"/>
      </a:accent5>
      <a:accent6>
        <a:srgbClr val="45B1CB"/>
      </a:accent6>
      <a:hlink>
        <a:srgbClr val="7F7F7F"/>
      </a:hlink>
      <a:folHlink>
        <a:srgbClr val="7F7F7F"/>
      </a:folHlink>
    </a:clrScheme>
    <a:fontScheme name="PL Styleguide">
      <a:majorFont>
        <a:latin typeface="Calibri"/>
        <a:ea typeface=""/>
        <a:cs typeface=""/>
      </a:majorFont>
      <a:minorFont>
        <a:latin typeface="Calibri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resentationLoad">
      <a:dk1>
        <a:sysClr val="windowText" lastClr="000000"/>
      </a:dk1>
      <a:lt1>
        <a:sysClr val="window" lastClr="FFFFFF"/>
      </a:lt1>
      <a:dk2>
        <a:srgbClr val="2C3E50"/>
      </a:dk2>
      <a:lt2>
        <a:srgbClr val="FFFFFF"/>
      </a:lt2>
      <a:accent1>
        <a:srgbClr val="3498DB"/>
      </a:accent1>
      <a:accent2>
        <a:srgbClr val="C8303F"/>
      </a:accent2>
      <a:accent3>
        <a:srgbClr val="9BBB59"/>
      </a:accent3>
      <a:accent4>
        <a:srgbClr val="FFC000"/>
      </a:accent4>
      <a:accent5>
        <a:srgbClr val="814993"/>
      </a:accent5>
      <a:accent6>
        <a:srgbClr val="45B1CB"/>
      </a:accent6>
      <a:hlink>
        <a:srgbClr val="7F7F7F"/>
      </a:hlink>
      <a:folHlink>
        <a:srgbClr val="7F7F7F"/>
      </a:folHlink>
    </a:clrScheme>
    <a:fontScheme name="PL Styleguid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6243</TotalTime>
  <Words>2324</Words>
  <Application>Microsoft Office PowerPoint</Application>
  <PresentationFormat>Personalizado</PresentationFormat>
  <Paragraphs>479</Paragraphs>
  <Slides>65</Slides>
  <Notes>14</Notes>
  <HiddenSlides>0</HiddenSlides>
  <MMClips>0</MMClips>
  <ScaleCrop>false</ScaleCrop>
  <HeadingPairs>
    <vt:vector size="4" baseType="variant">
      <vt:variant>
        <vt:lpstr>Tema</vt:lpstr>
      </vt:variant>
      <vt:variant>
        <vt:i4>1</vt:i4>
      </vt:variant>
      <vt:variant>
        <vt:lpstr>Títulos de diapositiva</vt:lpstr>
      </vt:variant>
      <vt:variant>
        <vt:i4>65</vt:i4>
      </vt:variant>
    </vt:vector>
  </HeadingPairs>
  <TitlesOfParts>
    <vt:vector size="66" baseType="lpstr">
      <vt:lpstr>PRESENTATIONLOAD</vt:lpstr>
      <vt:lpstr>CIBERSEGURIDAD</vt:lpstr>
      <vt:lpstr>ÍNDICE</vt:lpstr>
      <vt:lpstr>Activos a proteger</vt:lpstr>
      <vt:lpstr>Presentación de PowerPoint</vt:lpstr>
      <vt:lpstr>Presentación de PowerPoint</vt:lpstr>
      <vt:lpstr>Presentación de PowerPoint</vt:lpstr>
      <vt:lpstr>Presentación de PowerPoint</vt:lpstr>
      <vt:lpstr>INTERNET DE LAS COSAS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INGENIERÍA SOCIAL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técnica del engaño</vt:lpstr>
      <vt:lpstr>Fases del engaño</vt:lpstr>
      <vt:lpstr>Presentación de PowerPoint</vt:lpstr>
      <vt:lpstr>Phishing online</vt:lpstr>
      <vt:lpstr>Presentación de PowerPoint</vt:lpstr>
      <vt:lpstr>Caso multinacional española</vt:lpstr>
      <vt:lpstr>Presentación de PowerPoint</vt:lpstr>
      <vt:lpstr>Phishing telefónico</vt:lpstr>
      <vt:lpstr>Cuestiones que plantea este riesgo</vt:lpstr>
      <vt:lpstr>Demo de servicio online</vt:lpstr>
      <vt:lpstr>Encuesta telefónica</vt:lpstr>
      <vt:lpstr>Suplantación de identidad</vt:lpstr>
      <vt:lpstr>Suplantación de identidad</vt:lpstr>
      <vt:lpstr>Proveedores</vt:lpstr>
      <vt:lpstr>Caso Target</vt:lpstr>
      <vt:lpstr>Caso Equifax</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Medidas de seguridad</vt:lpstr>
      <vt:lpstr>Explotación de las sinergias, ahorro de costes y suma de presupuestos</vt:lpstr>
      <vt:lpstr>CIBERSEGURIDAD</vt:lpstr>
    </vt:vector>
  </TitlesOfParts>
  <Company>Ribas y Asociados</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Ciberseguridad</dc:title>
  <dc:creator>Xavier Ribas</dc:creator>
  <cp:lastModifiedBy>JUAN LUIS PAGES LARA</cp:lastModifiedBy>
  <cp:revision>1369</cp:revision>
  <dcterms:created xsi:type="dcterms:W3CDTF">2015-11-26T10:37:47Z</dcterms:created>
  <dcterms:modified xsi:type="dcterms:W3CDTF">2019-05-09T16:32:45Z</dcterms:modified>
</cp:coreProperties>
</file>