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16"/>
  </p:notesMasterIdLst>
  <p:sldIdLst>
    <p:sldId id="257" r:id="rId5"/>
    <p:sldId id="256" r:id="rId6"/>
    <p:sldId id="273" r:id="rId7"/>
    <p:sldId id="274" r:id="rId8"/>
    <p:sldId id="275" r:id="rId9"/>
    <p:sldId id="277" r:id="rId10"/>
    <p:sldId id="276" r:id="rId11"/>
    <p:sldId id="278" r:id="rId12"/>
    <p:sldId id="279" r:id="rId13"/>
    <p:sldId id="280" r:id="rId14"/>
    <p:sldId id="260" r:id="rId1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801F"/>
    <a:srgbClr val="41B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81" autoAdjust="0"/>
    <p:restoredTop sz="89787" autoAdjust="0"/>
  </p:normalViewPr>
  <p:slideViewPr>
    <p:cSldViewPr snapToGrid="0" snapToObjects="1">
      <p:cViewPr>
        <p:scale>
          <a:sx n="110" d="100"/>
          <a:sy n="110" d="100"/>
        </p:scale>
        <p:origin x="-1872" y="-61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0B4CEC-E93D-4A2D-B9EB-202330809A00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43170A5-9C46-48D9-970C-E44191A58AB9}">
      <dgm:prSet phldrT="[Texto]" custT="1"/>
      <dgm:spPr/>
      <dgm:t>
        <a:bodyPr/>
        <a:lstStyle/>
        <a:p>
          <a:r>
            <a:rPr lang="es-ES_tradnl" sz="1200" b="1" dirty="0" smtClean="0">
              <a:solidFill>
                <a:srgbClr val="002060"/>
              </a:solidFill>
            </a:rPr>
            <a:t>Autoevaluación interna</a:t>
          </a:r>
          <a:endParaRPr lang="es-ES" sz="1200" b="1" dirty="0">
            <a:solidFill>
              <a:srgbClr val="002060"/>
            </a:solidFill>
          </a:endParaRPr>
        </a:p>
      </dgm:t>
    </dgm:pt>
    <dgm:pt modelId="{A60A2373-F986-4AE1-BE02-A8F56BECCD9E}" type="parTrans" cxnId="{B7D7E91B-AA19-4FF7-9F67-81E67954EA9D}">
      <dgm:prSet/>
      <dgm:spPr/>
      <dgm:t>
        <a:bodyPr/>
        <a:lstStyle/>
        <a:p>
          <a:endParaRPr lang="es-ES"/>
        </a:p>
      </dgm:t>
    </dgm:pt>
    <dgm:pt modelId="{4C7E8C12-1613-4F59-980B-E4B014A4A426}" type="sibTrans" cxnId="{B7D7E91B-AA19-4FF7-9F67-81E67954EA9D}">
      <dgm:prSet/>
      <dgm:spPr/>
      <dgm:t>
        <a:bodyPr/>
        <a:lstStyle/>
        <a:p>
          <a:endParaRPr lang="es-ES"/>
        </a:p>
      </dgm:t>
    </dgm:pt>
    <dgm:pt modelId="{375B30A5-B9D8-4C8F-B392-78B3BACE06CA}">
      <dgm:prSet phldrT="[Texto]" custT="1"/>
      <dgm:spPr/>
      <dgm:t>
        <a:bodyPr/>
        <a:lstStyle/>
        <a:p>
          <a:r>
            <a:rPr lang="es-ES_tradnl" sz="1200" b="1" dirty="0" smtClean="0">
              <a:solidFill>
                <a:srgbClr val="002060"/>
              </a:solidFill>
            </a:rPr>
            <a:t>Visita Evaluación</a:t>
          </a:r>
          <a:endParaRPr lang="es-ES" sz="1200" b="1" dirty="0">
            <a:solidFill>
              <a:srgbClr val="002060"/>
            </a:solidFill>
          </a:endParaRPr>
        </a:p>
      </dgm:t>
    </dgm:pt>
    <dgm:pt modelId="{84DA4524-6AE4-4F47-947D-B368292048C3}" type="parTrans" cxnId="{6C5D679B-1667-4A83-BA9D-9F6E35F50FD9}">
      <dgm:prSet/>
      <dgm:spPr/>
      <dgm:t>
        <a:bodyPr/>
        <a:lstStyle/>
        <a:p>
          <a:endParaRPr lang="es-ES"/>
        </a:p>
      </dgm:t>
    </dgm:pt>
    <dgm:pt modelId="{36974BCD-02D1-47B7-B947-DDF5D965E844}" type="sibTrans" cxnId="{6C5D679B-1667-4A83-BA9D-9F6E35F50FD9}">
      <dgm:prSet/>
      <dgm:spPr/>
      <dgm:t>
        <a:bodyPr/>
        <a:lstStyle/>
        <a:p>
          <a:endParaRPr lang="es-ES"/>
        </a:p>
      </dgm:t>
    </dgm:pt>
    <dgm:pt modelId="{4BF84FED-22B8-4D5D-AEF4-40A04473F70F}">
      <dgm:prSet phldrT="[Texto]" custT="1"/>
      <dgm:spPr/>
      <dgm:t>
        <a:bodyPr/>
        <a:lstStyle/>
        <a:p>
          <a:r>
            <a:rPr lang="es-ES_tradnl" sz="1200" b="1" dirty="0" smtClean="0">
              <a:solidFill>
                <a:srgbClr val="002060"/>
              </a:solidFill>
            </a:rPr>
            <a:t>Propuesta Planes de mejora</a:t>
          </a:r>
          <a:endParaRPr lang="es-ES" sz="1200" b="1" dirty="0">
            <a:solidFill>
              <a:srgbClr val="002060"/>
            </a:solidFill>
          </a:endParaRPr>
        </a:p>
      </dgm:t>
    </dgm:pt>
    <dgm:pt modelId="{DC3716D0-9AD5-4221-964F-E22FD5317A7C}" type="parTrans" cxnId="{9A0BAE8D-3D17-4EAF-B9B0-F498F9DFFDCD}">
      <dgm:prSet/>
      <dgm:spPr/>
      <dgm:t>
        <a:bodyPr/>
        <a:lstStyle/>
        <a:p>
          <a:endParaRPr lang="es-ES"/>
        </a:p>
      </dgm:t>
    </dgm:pt>
    <dgm:pt modelId="{CB57A811-2D3F-4103-9053-38A9A9E552A2}" type="sibTrans" cxnId="{9A0BAE8D-3D17-4EAF-B9B0-F498F9DFFDCD}">
      <dgm:prSet/>
      <dgm:spPr/>
      <dgm:t>
        <a:bodyPr/>
        <a:lstStyle/>
        <a:p>
          <a:endParaRPr lang="es-ES"/>
        </a:p>
      </dgm:t>
    </dgm:pt>
    <dgm:pt modelId="{8AA504FF-29AE-4B41-A696-3402432EB139}">
      <dgm:prSet phldrT="[Texto]" custT="1"/>
      <dgm:spPr/>
      <dgm:t>
        <a:bodyPr/>
        <a:lstStyle/>
        <a:p>
          <a:r>
            <a:rPr lang="es-ES_tradnl" sz="1200" b="1" dirty="0" smtClean="0">
              <a:solidFill>
                <a:srgbClr val="002060"/>
              </a:solidFill>
            </a:rPr>
            <a:t>Entrega memoria</a:t>
          </a:r>
          <a:endParaRPr lang="es-ES" sz="1200" b="1" dirty="0">
            <a:solidFill>
              <a:srgbClr val="002060"/>
            </a:solidFill>
          </a:endParaRPr>
        </a:p>
      </dgm:t>
    </dgm:pt>
    <dgm:pt modelId="{CA39A154-75D8-48D5-916E-1628BA7117BD}" type="parTrans" cxnId="{AEF4481F-620B-456B-B84C-298A1D68D2BD}">
      <dgm:prSet/>
      <dgm:spPr/>
      <dgm:t>
        <a:bodyPr/>
        <a:lstStyle/>
        <a:p>
          <a:endParaRPr lang="es-ES"/>
        </a:p>
      </dgm:t>
    </dgm:pt>
    <dgm:pt modelId="{C24E3BE1-4AF6-4BF4-81EB-0362FD1DB065}" type="sibTrans" cxnId="{AEF4481F-620B-456B-B84C-298A1D68D2BD}">
      <dgm:prSet/>
      <dgm:spPr/>
      <dgm:t>
        <a:bodyPr/>
        <a:lstStyle/>
        <a:p>
          <a:endParaRPr lang="es-ES"/>
        </a:p>
      </dgm:t>
    </dgm:pt>
    <dgm:pt modelId="{1968858D-4027-4828-8FC2-B3A35ABE11C4}">
      <dgm:prSet phldrT="[Texto]" custT="1"/>
      <dgm:spPr/>
      <dgm:t>
        <a:bodyPr/>
        <a:lstStyle/>
        <a:p>
          <a:r>
            <a:rPr lang="es-ES_tradnl" sz="1200" b="1" dirty="0" smtClean="0">
              <a:solidFill>
                <a:srgbClr val="002060"/>
              </a:solidFill>
            </a:rPr>
            <a:t>Despliegue de Planes de Mejora    +                    Redacción de la memoria</a:t>
          </a:r>
          <a:endParaRPr lang="es-ES" sz="1200" b="1" dirty="0">
            <a:solidFill>
              <a:srgbClr val="002060"/>
            </a:solidFill>
          </a:endParaRPr>
        </a:p>
      </dgm:t>
    </dgm:pt>
    <dgm:pt modelId="{714AA519-07F8-402F-A19D-4F9AF15E615F}" type="parTrans" cxnId="{11A387D8-70DC-429C-8DB1-CC4CF52F5759}">
      <dgm:prSet/>
      <dgm:spPr/>
      <dgm:t>
        <a:bodyPr/>
        <a:lstStyle/>
        <a:p>
          <a:endParaRPr lang="es-ES"/>
        </a:p>
      </dgm:t>
    </dgm:pt>
    <dgm:pt modelId="{5840CF43-7D32-4F0D-B372-A9D15631216A}" type="sibTrans" cxnId="{11A387D8-70DC-429C-8DB1-CC4CF52F5759}">
      <dgm:prSet/>
      <dgm:spPr/>
      <dgm:t>
        <a:bodyPr/>
        <a:lstStyle/>
        <a:p>
          <a:endParaRPr lang="es-ES"/>
        </a:p>
      </dgm:t>
    </dgm:pt>
    <dgm:pt modelId="{3B91DA54-7BA7-4E67-AED8-46297FE3E0D4}" type="pres">
      <dgm:prSet presAssocID="{670B4CEC-E93D-4A2D-B9EB-202330809A0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F7F7F15-E049-44F3-9EAE-D2E5D7411732}" type="pres">
      <dgm:prSet presAssocID="{670B4CEC-E93D-4A2D-B9EB-202330809A00}" presName="arrow" presStyleLbl="bgShp" presStyleIdx="0" presStyleCnt="1" custScaleX="100000" custScaleY="84800" custLinFactNeighborY="5794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</dgm:pt>
    <dgm:pt modelId="{D8E7BA22-8B4B-4D74-8D81-8234399B897E}" type="pres">
      <dgm:prSet presAssocID="{670B4CEC-E93D-4A2D-B9EB-202330809A00}" presName="points" presStyleCnt="0"/>
      <dgm:spPr/>
    </dgm:pt>
    <dgm:pt modelId="{170E842D-FF46-4507-BEBE-7FADC43EAC8B}" type="pres">
      <dgm:prSet presAssocID="{043170A5-9C46-48D9-970C-E44191A58AB9}" presName="compositeA" presStyleCnt="0"/>
      <dgm:spPr/>
    </dgm:pt>
    <dgm:pt modelId="{16469BFE-4227-4459-9FEB-F32E028BF24A}" type="pres">
      <dgm:prSet presAssocID="{043170A5-9C46-48D9-970C-E44191A58AB9}" presName="textA" presStyleLbl="revTx" presStyleIdx="0" presStyleCnt="5" custAng="0" custScaleX="82829" custScaleY="54326" custLinFactNeighborX="-1027" custLinFactNeighborY="3887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1C3464A-EC22-4416-A4FB-77DB4B80C830}" type="pres">
      <dgm:prSet presAssocID="{043170A5-9C46-48D9-970C-E44191A58AB9}" presName="circleA" presStyleLbl="node1" presStyleIdx="0" presStyleCnt="5" custScaleX="92846" custScaleY="89701" custLinFactNeighborX="7231" custLinFactNeighborY="74613"/>
      <dgm:spPr/>
    </dgm:pt>
    <dgm:pt modelId="{48C95101-42E1-49EB-B1DA-944C453831E2}" type="pres">
      <dgm:prSet presAssocID="{043170A5-9C46-48D9-970C-E44191A58AB9}" presName="spaceA" presStyleCnt="0"/>
      <dgm:spPr/>
    </dgm:pt>
    <dgm:pt modelId="{F68E92B4-BCE2-422D-9AFE-150E1EBBA8C9}" type="pres">
      <dgm:prSet presAssocID="{4C7E8C12-1613-4F59-980B-E4B014A4A426}" presName="space" presStyleCnt="0"/>
      <dgm:spPr/>
    </dgm:pt>
    <dgm:pt modelId="{0570D8AB-BC16-454B-A1C2-68EE985ADB9E}" type="pres">
      <dgm:prSet presAssocID="{4BF84FED-22B8-4D5D-AEF4-40A04473F70F}" presName="compositeB" presStyleCnt="0"/>
      <dgm:spPr/>
    </dgm:pt>
    <dgm:pt modelId="{26D25979-42EA-4F60-BB8B-01C4CCADB4DA}" type="pres">
      <dgm:prSet presAssocID="{4BF84FED-22B8-4D5D-AEF4-40A04473F70F}" presName="textB" presStyleLbl="revTx" presStyleIdx="1" presStyleCnt="5" custScaleX="68143" custScaleY="70211" custLinFactY="-35026" custLinFactNeighborX="-20466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783ECDC-1CBC-4087-9CD2-AEEA09F36B26}" type="pres">
      <dgm:prSet presAssocID="{4BF84FED-22B8-4D5D-AEF4-40A04473F70F}" presName="circleB" presStyleLbl="node1" presStyleIdx="1" presStyleCnt="5" custScaleX="90909" custScaleY="90909" custLinFactX="-41024" custLinFactNeighborX="-100000" custLinFactNeighborY="-4939"/>
      <dgm:spPr/>
    </dgm:pt>
    <dgm:pt modelId="{999F8426-52B3-4ACA-89B0-C1794177C543}" type="pres">
      <dgm:prSet presAssocID="{4BF84FED-22B8-4D5D-AEF4-40A04473F70F}" presName="spaceB" presStyleCnt="0"/>
      <dgm:spPr/>
    </dgm:pt>
    <dgm:pt modelId="{84079457-0B34-4952-8FAA-EA3C0D370D20}" type="pres">
      <dgm:prSet presAssocID="{CB57A811-2D3F-4103-9053-38A9A9E552A2}" presName="space" presStyleCnt="0"/>
      <dgm:spPr/>
    </dgm:pt>
    <dgm:pt modelId="{06A8C32F-B5B5-4B1F-B637-8E048F3CA239}" type="pres">
      <dgm:prSet presAssocID="{1968858D-4027-4828-8FC2-B3A35ABE11C4}" presName="compositeA" presStyleCnt="0"/>
      <dgm:spPr/>
    </dgm:pt>
    <dgm:pt modelId="{C1229137-8EBC-4BF7-BDB6-0756966A4559}" type="pres">
      <dgm:prSet presAssocID="{1968858D-4027-4828-8FC2-B3A35ABE11C4}" presName="textA" presStyleLbl="revTx" presStyleIdx="2" presStyleCnt="5" custLinFactNeighborX="1138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0AB9A8C-AB3C-47B3-B670-F1157639F722}" type="pres">
      <dgm:prSet presAssocID="{1968858D-4027-4828-8FC2-B3A35ABE11C4}" presName="circleA" presStyleLbl="node1" presStyleIdx="2" presStyleCnt="5" custLinFactNeighborX="58259" custLinFactNeighborY="23989"/>
      <dgm:spPr/>
    </dgm:pt>
    <dgm:pt modelId="{35F5A242-4C1A-4AF5-AC28-6B02DE358E5F}" type="pres">
      <dgm:prSet presAssocID="{1968858D-4027-4828-8FC2-B3A35ABE11C4}" presName="spaceA" presStyleCnt="0"/>
      <dgm:spPr/>
    </dgm:pt>
    <dgm:pt modelId="{7E2A0ECA-E94F-497C-85FE-A7E49290B884}" type="pres">
      <dgm:prSet presAssocID="{5840CF43-7D32-4F0D-B372-A9D15631216A}" presName="space" presStyleCnt="0"/>
      <dgm:spPr/>
    </dgm:pt>
    <dgm:pt modelId="{49737EC7-1F35-4E58-85A6-DA77D0FF516F}" type="pres">
      <dgm:prSet presAssocID="{8AA504FF-29AE-4B41-A696-3402432EB139}" presName="compositeB" presStyleCnt="0"/>
      <dgm:spPr/>
    </dgm:pt>
    <dgm:pt modelId="{728D2A2D-5EE7-480F-B3F3-0039A3E86FD3}" type="pres">
      <dgm:prSet presAssocID="{8AA504FF-29AE-4B41-A696-3402432EB139}" presName="textB" presStyleLbl="revTx" presStyleIdx="3" presStyleCnt="5" custScaleX="67163" custScaleY="50187" custLinFactY="-29602" custLinFactNeighborX="48579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69C79CE-430D-4EDC-9F81-02617B71E4E4}" type="pres">
      <dgm:prSet presAssocID="{8AA504FF-29AE-4B41-A696-3402432EB139}" presName="circleB" presStyleLbl="node1" presStyleIdx="3" presStyleCnt="5" custLinFactX="100000" custLinFactNeighborX="174816" custLinFactNeighborY="-23019"/>
      <dgm:spPr/>
    </dgm:pt>
    <dgm:pt modelId="{64D20D54-DA61-4C94-9455-A0774B63C821}" type="pres">
      <dgm:prSet presAssocID="{8AA504FF-29AE-4B41-A696-3402432EB139}" presName="spaceB" presStyleCnt="0"/>
      <dgm:spPr/>
    </dgm:pt>
    <dgm:pt modelId="{4BA66D78-FFC7-45CD-B684-F14F5D35569C}" type="pres">
      <dgm:prSet presAssocID="{C24E3BE1-4AF6-4BF4-81EB-0362FD1DB065}" presName="space" presStyleCnt="0"/>
      <dgm:spPr/>
    </dgm:pt>
    <dgm:pt modelId="{68CB5581-70B0-4AD6-96FA-8E377C969B4A}" type="pres">
      <dgm:prSet presAssocID="{375B30A5-B9D8-4C8F-B392-78B3BACE06CA}" presName="compositeA" presStyleCnt="0"/>
      <dgm:spPr/>
    </dgm:pt>
    <dgm:pt modelId="{1B88A876-CFCA-4125-87C6-215EA81A4D5E}" type="pres">
      <dgm:prSet presAssocID="{375B30A5-B9D8-4C8F-B392-78B3BACE06CA}" presName="textA" presStyleLbl="revTx" presStyleIdx="4" presStyleCnt="5" custScaleX="70034" custScaleY="55599" custLinFactNeighborX="29950" custLinFactNeighborY="4306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942BB5B-9F18-484F-97A0-2555258D4DD9}" type="pres">
      <dgm:prSet presAssocID="{375B30A5-B9D8-4C8F-B392-78B3BACE06CA}" presName="circleA" presStyleLbl="node1" presStyleIdx="4" presStyleCnt="5" custLinFactX="91648" custLinFactNeighborX="100000" custLinFactNeighborY="67381"/>
      <dgm:spPr/>
    </dgm:pt>
    <dgm:pt modelId="{878CFB0B-AB9F-43E6-AF34-C0C6193C996C}" type="pres">
      <dgm:prSet presAssocID="{375B30A5-B9D8-4C8F-B392-78B3BACE06CA}" presName="spaceA" presStyleCnt="0"/>
      <dgm:spPr/>
    </dgm:pt>
  </dgm:ptLst>
  <dgm:cxnLst>
    <dgm:cxn modelId="{6C5D679B-1667-4A83-BA9D-9F6E35F50FD9}" srcId="{670B4CEC-E93D-4A2D-B9EB-202330809A00}" destId="{375B30A5-B9D8-4C8F-B392-78B3BACE06CA}" srcOrd="4" destOrd="0" parTransId="{84DA4524-6AE4-4F47-947D-B368292048C3}" sibTransId="{36974BCD-02D1-47B7-B947-DDF5D965E844}"/>
    <dgm:cxn modelId="{062E2F7B-5280-4A02-98D0-BBF55206DE27}" type="presOf" srcId="{670B4CEC-E93D-4A2D-B9EB-202330809A00}" destId="{3B91DA54-7BA7-4E67-AED8-46297FE3E0D4}" srcOrd="0" destOrd="0" presId="urn:microsoft.com/office/officeart/2005/8/layout/hProcess11"/>
    <dgm:cxn modelId="{1B146DC0-7B4B-4306-9E00-18A39423525E}" type="presOf" srcId="{8AA504FF-29AE-4B41-A696-3402432EB139}" destId="{728D2A2D-5EE7-480F-B3F3-0039A3E86FD3}" srcOrd="0" destOrd="0" presId="urn:microsoft.com/office/officeart/2005/8/layout/hProcess11"/>
    <dgm:cxn modelId="{548F3D53-861B-4424-8384-843D987753CC}" type="presOf" srcId="{4BF84FED-22B8-4D5D-AEF4-40A04473F70F}" destId="{26D25979-42EA-4F60-BB8B-01C4CCADB4DA}" srcOrd="0" destOrd="0" presId="urn:microsoft.com/office/officeart/2005/8/layout/hProcess11"/>
    <dgm:cxn modelId="{B7D7E91B-AA19-4FF7-9F67-81E67954EA9D}" srcId="{670B4CEC-E93D-4A2D-B9EB-202330809A00}" destId="{043170A5-9C46-48D9-970C-E44191A58AB9}" srcOrd="0" destOrd="0" parTransId="{A60A2373-F986-4AE1-BE02-A8F56BECCD9E}" sibTransId="{4C7E8C12-1613-4F59-980B-E4B014A4A426}"/>
    <dgm:cxn modelId="{11A387D8-70DC-429C-8DB1-CC4CF52F5759}" srcId="{670B4CEC-E93D-4A2D-B9EB-202330809A00}" destId="{1968858D-4027-4828-8FC2-B3A35ABE11C4}" srcOrd="2" destOrd="0" parTransId="{714AA519-07F8-402F-A19D-4F9AF15E615F}" sibTransId="{5840CF43-7D32-4F0D-B372-A9D15631216A}"/>
    <dgm:cxn modelId="{1306F154-E879-4B34-B2AD-898F4577D5BD}" type="presOf" srcId="{1968858D-4027-4828-8FC2-B3A35ABE11C4}" destId="{C1229137-8EBC-4BF7-BDB6-0756966A4559}" srcOrd="0" destOrd="0" presId="urn:microsoft.com/office/officeart/2005/8/layout/hProcess11"/>
    <dgm:cxn modelId="{8B350336-AA9B-477B-A7CC-4CF183D3A885}" type="presOf" srcId="{043170A5-9C46-48D9-970C-E44191A58AB9}" destId="{16469BFE-4227-4459-9FEB-F32E028BF24A}" srcOrd="0" destOrd="0" presId="urn:microsoft.com/office/officeart/2005/8/layout/hProcess11"/>
    <dgm:cxn modelId="{9A0BAE8D-3D17-4EAF-B9B0-F498F9DFFDCD}" srcId="{670B4CEC-E93D-4A2D-B9EB-202330809A00}" destId="{4BF84FED-22B8-4D5D-AEF4-40A04473F70F}" srcOrd="1" destOrd="0" parTransId="{DC3716D0-9AD5-4221-964F-E22FD5317A7C}" sibTransId="{CB57A811-2D3F-4103-9053-38A9A9E552A2}"/>
    <dgm:cxn modelId="{15959B75-6745-466C-855A-54A69CAB1FDA}" type="presOf" srcId="{375B30A5-B9D8-4C8F-B392-78B3BACE06CA}" destId="{1B88A876-CFCA-4125-87C6-215EA81A4D5E}" srcOrd="0" destOrd="0" presId="urn:microsoft.com/office/officeart/2005/8/layout/hProcess11"/>
    <dgm:cxn modelId="{AEF4481F-620B-456B-B84C-298A1D68D2BD}" srcId="{670B4CEC-E93D-4A2D-B9EB-202330809A00}" destId="{8AA504FF-29AE-4B41-A696-3402432EB139}" srcOrd="3" destOrd="0" parTransId="{CA39A154-75D8-48D5-916E-1628BA7117BD}" sibTransId="{C24E3BE1-4AF6-4BF4-81EB-0362FD1DB065}"/>
    <dgm:cxn modelId="{B50A0DE2-F3FB-49E4-928B-384EB75A5AA9}" type="presParOf" srcId="{3B91DA54-7BA7-4E67-AED8-46297FE3E0D4}" destId="{8F7F7F15-E049-44F3-9EAE-D2E5D7411732}" srcOrd="0" destOrd="0" presId="urn:microsoft.com/office/officeart/2005/8/layout/hProcess11"/>
    <dgm:cxn modelId="{23CE740C-48E7-48E8-A26C-4F1356FF8665}" type="presParOf" srcId="{3B91DA54-7BA7-4E67-AED8-46297FE3E0D4}" destId="{D8E7BA22-8B4B-4D74-8D81-8234399B897E}" srcOrd="1" destOrd="0" presId="urn:microsoft.com/office/officeart/2005/8/layout/hProcess11"/>
    <dgm:cxn modelId="{1503360E-DC34-42A8-9ADC-A476F85FF0B6}" type="presParOf" srcId="{D8E7BA22-8B4B-4D74-8D81-8234399B897E}" destId="{170E842D-FF46-4507-BEBE-7FADC43EAC8B}" srcOrd="0" destOrd="0" presId="urn:microsoft.com/office/officeart/2005/8/layout/hProcess11"/>
    <dgm:cxn modelId="{9F11162D-E2A4-4F46-9F9A-940F758D96DA}" type="presParOf" srcId="{170E842D-FF46-4507-BEBE-7FADC43EAC8B}" destId="{16469BFE-4227-4459-9FEB-F32E028BF24A}" srcOrd="0" destOrd="0" presId="urn:microsoft.com/office/officeart/2005/8/layout/hProcess11"/>
    <dgm:cxn modelId="{287283C3-9A50-4C64-A92B-013FBAFFD5CE}" type="presParOf" srcId="{170E842D-FF46-4507-BEBE-7FADC43EAC8B}" destId="{B1C3464A-EC22-4416-A4FB-77DB4B80C830}" srcOrd="1" destOrd="0" presId="urn:microsoft.com/office/officeart/2005/8/layout/hProcess11"/>
    <dgm:cxn modelId="{78194C2E-11CE-4510-82AF-E1CAD7FDC854}" type="presParOf" srcId="{170E842D-FF46-4507-BEBE-7FADC43EAC8B}" destId="{48C95101-42E1-49EB-B1DA-944C453831E2}" srcOrd="2" destOrd="0" presId="urn:microsoft.com/office/officeart/2005/8/layout/hProcess11"/>
    <dgm:cxn modelId="{6AD4538C-D77C-4CC4-AAF0-290DD0A34326}" type="presParOf" srcId="{D8E7BA22-8B4B-4D74-8D81-8234399B897E}" destId="{F68E92B4-BCE2-422D-9AFE-150E1EBBA8C9}" srcOrd="1" destOrd="0" presId="urn:microsoft.com/office/officeart/2005/8/layout/hProcess11"/>
    <dgm:cxn modelId="{C7ED0072-41DE-41A2-95E9-0819232912ED}" type="presParOf" srcId="{D8E7BA22-8B4B-4D74-8D81-8234399B897E}" destId="{0570D8AB-BC16-454B-A1C2-68EE985ADB9E}" srcOrd="2" destOrd="0" presId="urn:microsoft.com/office/officeart/2005/8/layout/hProcess11"/>
    <dgm:cxn modelId="{165E2BC0-4A0A-48B5-9B97-E2BACE0DAE5A}" type="presParOf" srcId="{0570D8AB-BC16-454B-A1C2-68EE985ADB9E}" destId="{26D25979-42EA-4F60-BB8B-01C4CCADB4DA}" srcOrd="0" destOrd="0" presId="urn:microsoft.com/office/officeart/2005/8/layout/hProcess11"/>
    <dgm:cxn modelId="{1D23E153-9BDA-4F9C-B3EF-D5D7DD58E3EA}" type="presParOf" srcId="{0570D8AB-BC16-454B-A1C2-68EE985ADB9E}" destId="{2783ECDC-1CBC-4087-9CD2-AEEA09F36B26}" srcOrd="1" destOrd="0" presId="urn:microsoft.com/office/officeart/2005/8/layout/hProcess11"/>
    <dgm:cxn modelId="{93F3DBAE-A006-41B0-B4B1-C2AABE245D1B}" type="presParOf" srcId="{0570D8AB-BC16-454B-A1C2-68EE985ADB9E}" destId="{999F8426-52B3-4ACA-89B0-C1794177C543}" srcOrd="2" destOrd="0" presId="urn:microsoft.com/office/officeart/2005/8/layout/hProcess11"/>
    <dgm:cxn modelId="{2A5678D4-D37E-4984-829D-FE6E057BF600}" type="presParOf" srcId="{D8E7BA22-8B4B-4D74-8D81-8234399B897E}" destId="{84079457-0B34-4952-8FAA-EA3C0D370D20}" srcOrd="3" destOrd="0" presId="urn:microsoft.com/office/officeart/2005/8/layout/hProcess11"/>
    <dgm:cxn modelId="{F86208A3-AF0A-4149-B023-89D92ABEF7FE}" type="presParOf" srcId="{D8E7BA22-8B4B-4D74-8D81-8234399B897E}" destId="{06A8C32F-B5B5-4B1F-B637-8E048F3CA239}" srcOrd="4" destOrd="0" presId="urn:microsoft.com/office/officeart/2005/8/layout/hProcess11"/>
    <dgm:cxn modelId="{36320004-A248-47E7-B413-08E72077009B}" type="presParOf" srcId="{06A8C32F-B5B5-4B1F-B637-8E048F3CA239}" destId="{C1229137-8EBC-4BF7-BDB6-0756966A4559}" srcOrd="0" destOrd="0" presId="urn:microsoft.com/office/officeart/2005/8/layout/hProcess11"/>
    <dgm:cxn modelId="{A52CA254-8A0D-4AE0-BDC3-532E35C5ABC4}" type="presParOf" srcId="{06A8C32F-B5B5-4B1F-B637-8E048F3CA239}" destId="{60AB9A8C-AB3C-47B3-B670-F1157639F722}" srcOrd="1" destOrd="0" presId="urn:microsoft.com/office/officeart/2005/8/layout/hProcess11"/>
    <dgm:cxn modelId="{B9BC838F-D473-4C65-B7BC-4FF5709B8431}" type="presParOf" srcId="{06A8C32F-B5B5-4B1F-B637-8E048F3CA239}" destId="{35F5A242-4C1A-4AF5-AC28-6B02DE358E5F}" srcOrd="2" destOrd="0" presId="urn:microsoft.com/office/officeart/2005/8/layout/hProcess11"/>
    <dgm:cxn modelId="{572C23FA-6620-44B2-8DDC-EEA7A0286A11}" type="presParOf" srcId="{D8E7BA22-8B4B-4D74-8D81-8234399B897E}" destId="{7E2A0ECA-E94F-497C-85FE-A7E49290B884}" srcOrd="5" destOrd="0" presId="urn:microsoft.com/office/officeart/2005/8/layout/hProcess11"/>
    <dgm:cxn modelId="{10E4CB29-DE50-4729-B56C-FEDE1D6CF7D1}" type="presParOf" srcId="{D8E7BA22-8B4B-4D74-8D81-8234399B897E}" destId="{49737EC7-1F35-4E58-85A6-DA77D0FF516F}" srcOrd="6" destOrd="0" presId="urn:microsoft.com/office/officeart/2005/8/layout/hProcess11"/>
    <dgm:cxn modelId="{0F01411D-1E4D-4072-9002-EB091A7C3A22}" type="presParOf" srcId="{49737EC7-1F35-4E58-85A6-DA77D0FF516F}" destId="{728D2A2D-5EE7-480F-B3F3-0039A3E86FD3}" srcOrd="0" destOrd="0" presId="urn:microsoft.com/office/officeart/2005/8/layout/hProcess11"/>
    <dgm:cxn modelId="{4B90866F-78B2-4B6E-84A7-0605D3C3D100}" type="presParOf" srcId="{49737EC7-1F35-4E58-85A6-DA77D0FF516F}" destId="{F69C79CE-430D-4EDC-9F81-02617B71E4E4}" srcOrd="1" destOrd="0" presId="urn:microsoft.com/office/officeart/2005/8/layout/hProcess11"/>
    <dgm:cxn modelId="{ABF701CF-3F0B-4A88-8AC0-03D04E3882EC}" type="presParOf" srcId="{49737EC7-1F35-4E58-85A6-DA77D0FF516F}" destId="{64D20D54-DA61-4C94-9455-A0774B63C821}" srcOrd="2" destOrd="0" presId="urn:microsoft.com/office/officeart/2005/8/layout/hProcess11"/>
    <dgm:cxn modelId="{4A9C2B1D-DA35-4768-A28E-21D09C937AE1}" type="presParOf" srcId="{D8E7BA22-8B4B-4D74-8D81-8234399B897E}" destId="{4BA66D78-FFC7-45CD-B684-F14F5D35569C}" srcOrd="7" destOrd="0" presId="urn:microsoft.com/office/officeart/2005/8/layout/hProcess11"/>
    <dgm:cxn modelId="{83E20F5A-FB31-4BB2-A39E-75D03C7D50AE}" type="presParOf" srcId="{D8E7BA22-8B4B-4D74-8D81-8234399B897E}" destId="{68CB5581-70B0-4AD6-96FA-8E377C969B4A}" srcOrd="8" destOrd="0" presId="urn:microsoft.com/office/officeart/2005/8/layout/hProcess11"/>
    <dgm:cxn modelId="{850A7D4B-5E82-48A0-9FA5-A3ECD82ED1F4}" type="presParOf" srcId="{68CB5581-70B0-4AD6-96FA-8E377C969B4A}" destId="{1B88A876-CFCA-4125-87C6-215EA81A4D5E}" srcOrd="0" destOrd="0" presId="urn:microsoft.com/office/officeart/2005/8/layout/hProcess11"/>
    <dgm:cxn modelId="{56AD0D0A-113B-4F66-B05B-7994216D5D5C}" type="presParOf" srcId="{68CB5581-70B0-4AD6-96FA-8E377C969B4A}" destId="{1942BB5B-9F18-484F-97A0-2555258D4DD9}" srcOrd="1" destOrd="0" presId="urn:microsoft.com/office/officeart/2005/8/layout/hProcess11"/>
    <dgm:cxn modelId="{62024195-CF2D-4F09-92C8-EE1E2E3807D7}" type="presParOf" srcId="{68CB5581-70B0-4AD6-96FA-8E377C969B4A}" destId="{878CFB0B-AB9F-43E6-AF34-C0C6193C996C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0B4CEC-E93D-4A2D-B9EB-202330809A00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BF84FED-22B8-4D5D-AEF4-40A04473F70F}">
      <dgm:prSet phldrT="[Texto]" custT="1"/>
      <dgm:spPr/>
      <dgm:t>
        <a:bodyPr/>
        <a:lstStyle/>
        <a:p>
          <a:r>
            <a:rPr lang="es-ES_tradnl" sz="1200" b="1" dirty="0" smtClean="0">
              <a:solidFill>
                <a:srgbClr val="002060"/>
              </a:solidFill>
            </a:rPr>
            <a:t>Propuesta Planes de mejora</a:t>
          </a:r>
          <a:endParaRPr lang="es-ES" sz="1200" b="1" dirty="0">
            <a:solidFill>
              <a:srgbClr val="002060"/>
            </a:solidFill>
          </a:endParaRPr>
        </a:p>
      </dgm:t>
    </dgm:pt>
    <dgm:pt modelId="{DC3716D0-9AD5-4221-964F-E22FD5317A7C}" type="parTrans" cxnId="{9A0BAE8D-3D17-4EAF-B9B0-F498F9DFFDCD}">
      <dgm:prSet/>
      <dgm:spPr/>
      <dgm:t>
        <a:bodyPr/>
        <a:lstStyle/>
        <a:p>
          <a:endParaRPr lang="es-ES"/>
        </a:p>
      </dgm:t>
    </dgm:pt>
    <dgm:pt modelId="{CB57A811-2D3F-4103-9053-38A9A9E552A2}" type="sibTrans" cxnId="{9A0BAE8D-3D17-4EAF-B9B0-F498F9DFFDCD}">
      <dgm:prSet/>
      <dgm:spPr/>
      <dgm:t>
        <a:bodyPr/>
        <a:lstStyle/>
        <a:p>
          <a:endParaRPr lang="es-ES"/>
        </a:p>
      </dgm:t>
    </dgm:pt>
    <dgm:pt modelId="{3B91DA54-7BA7-4E67-AED8-46297FE3E0D4}" type="pres">
      <dgm:prSet presAssocID="{670B4CEC-E93D-4A2D-B9EB-202330809A0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F7F7F15-E049-44F3-9EAE-D2E5D7411732}" type="pres">
      <dgm:prSet presAssocID="{670B4CEC-E93D-4A2D-B9EB-202330809A00}" presName="arrow" presStyleLbl="bgShp" presStyleIdx="0" presStyleCnt="1" custScaleX="100000" custScaleY="84800" custLinFactNeighborY="5794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</dgm:pt>
    <dgm:pt modelId="{D8E7BA22-8B4B-4D74-8D81-8234399B897E}" type="pres">
      <dgm:prSet presAssocID="{670B4CEC-E93D-4A2D-B9EB-202330809A00}" presName="points" presStyleCnt="0"/>
      <dgm:spPr/>
    </dgm:pt>
    <dgm:pt modelId="{803D39B9-0577-4C43-BBE0-BA46F2B275F0}" type="pres">
      <dgm:prSet presAssocID="{4BF84FED-22B8-4D5D-AEF4-40A04473F70F}" presName="compositeA" presStyleCnt="0"/>
      <dgm:spPr/>
    </dgm:pt>
    <dgm:pt modelId="{2700DC90-F682-45C0-9EAD-39EE5F67B99C}" type="pres">
      <dgm:prSet presAssocID="{4BF84FED-22B8-4D5D-AEF4-40A04473F70F}" presName="textA" presStyleLbl="revTx" presStyleIdx="0" presStyleCnt="1" custScaleX="111220" custScaleY="52303" custLinFactNeighborX="-42" custLinFactNeighborY="3011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35EE587-9A75-4055-9E05-9AE24DB338CE}" type="pres">
      <dgm:prSet presAssocID="{4BF84FED-22B8-4D5D-AEF4-40A04473F70F}" presName="circleA" presStyleLbl="node1" presStyleIdx="0" presStyleCnt="1" custLinFactNeighborX="3427" custLinFactNeighborY="75394"/>
      <dgm:spPr/>
    </dgm:pt>
    <dgm:pt modelId="{5695F064-2DEC-44FB-8829-BB6A8A2F4797}" type="pres">
      <dgm:prSet presAssocID="{4BF84FED-22B8-4D5D-AEF4-40A04473F70F}" presName="spaceA" presStyleCnt="0"/>
      <dgm:spPr/>
    </dgm:pt>
  </dgm:ptLst>
  <dgm:cxnLst>
    <dgm:cxn modelId="{C5D7A6E1-26F5-41E1-AD3E-CDBF45F82A02}" type="presOf" srcId="{4BF84FED-22B8-4D5D-AEF4-40A04473F70F}" destId="{2700DC90-F682-45C0-9EAD-39EE5F67B99C}" srcOrd="0" destOrd="0" presId="urn:microsoft.com/office/officeart/2005/8/layout/hProcess11"/>
    <dgm:cxn modelId="{9A0BAE8D-3D17-4EAF-B9B0-F498F9DFFDCD}" srcId="{670B4CEC-E93D-4A2D-B9EB-202330809A00}" destId="{4BF84FED-22B8-4D5D-AEF4-40A04473F70F}" srcOrd="0" destOrd="0" parTransId="{DC3716D0-9AD5-4221-964F-E22FD5317A7C}" sibTransId="{CB57A811-2D3F-4103-9053-38A9A9E552A2}"/>
    <dgm:cxn modelId="{E5114C29-3869-46EE-BCA6-869D708D1ECF}" type="presOf" srcId="{670B4CEC-E93D-4A2D-B9EB-202330809A00}" destId="{3B91DA54-7BA7-4E67-AED8-46297FE3E0D4}" srcOrd="0" destOrd="0" presId="urn:microsoft.com/office/officeart/2005/8/layout/hProcess11"/>
    <dgm:cxn modelId="{03F94641-4BD7-4128-A2A3-D9EB25A067B6}" type="presParOf" srcId="{3B91DA54-7BA7-4E67-AED8-46297FE3E0D4}" destId="{8F7F7F15-E049-44F3-9EAE-D2E5D7411732}" srcOrd="0" destOrd="0" presId="urn:microsoft.com/office/officeart/2005/8/layout/hProcess11"/>
    <dgm:cxn modelId="{3DE35517-2240-4B2E-84AB-F8F90BBF741F}" type="presParOf" srcId="{3B91DA54-7BA7-4E67-AED8-46297FE3E0D4}" destId="{D8E7BA22-8B4B-4D74-8D81-8234399B897E}" srcOrd="1" destOrd="0" presId="urn:microsoft.com/office/officeart/2005/8/layout/hProcess11"/>
    <dgm:cxn modelId="{6CBBF63D-FC27-4CC3-8102-D7E87149950C}" type="presParOf" srcId="{D8E7BA22-8B4B-4D74-8D81-8234399B897E}" destId="{803D39B9-0577-4C43-BBE0-BA46F2B275F0}" srcOrd="0" destOrd="0" presId="urn:microsoft.com/office/officeart/2005/8/layout/hProcess11"/>
    <dgm:cxn modelId="{0E86FF48-3C0E-48A3-A9EB-0701B0C7C97E}" type="presParOf" srcId="{803D39B9-0577-4C43-BBE0-BA46F2B275F0}" destId="{2700DC90-F682-45C0-9EAD-39EE5F67B99C}" srcOrd="0" destOrd="0" presId="urn:microsoft.com/office/officeart/2005/8/layout/hProcess11"/>
    <dgm:cxn modelId="{1607F28B-3ACC-4E19-9102-C55191A6DC91}" type="presParOf" srcId="{803D39B9-0577-4C43-BBE0-BA46F2B275F0}" destId="{035EE587-9A75-4055-9E05-9AE24DB338CE}" srcOrd="1" destOrd="0" presId="urn:microsoft.com/office/officeart/2005/8/layout/hProcess11"/>
    <dgm:cxn modelId="{05B7F315-4A0A-46B1-ACEC-B2562E62B127}" type="presParOf" srcId="{803D39B9-0577-4C43-BBE0-BA46F2B275F0}" destId="{5695F064-2DEC-44FB-8829-BB6A8A2F4797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70B4CEC-E93D-4A2D-B9EB-202330809A00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BF84FED-22B8-4D5D-AEF4-40A04473F70F}">
      <dgm:prSet phldrT="[Texto]" custT="1"/>
      <dgm:spPr/>
      <dgm:t>
        <a:bodyPr/>
        <a:lstStyle/>
        <a:p>
          <a:r>
            <a:rPr lang="es-ES_tradnl" sz="1200" b="1" dirty="0" smtClean="0">
              <a:solidFill>
                <a:srgbClr val="002060"/>
              </a:solidFill>
            </a:rPr>
            <a:t>Propuesta Planes de mejora</a:t>
          </a:r>
          <a:endParaRPr lang="es-ES" sz="1200" b="1" dirty="0">
            <a:solidFill>
              <a:srgbClr val="002060"/>
            </a:solidFill>
          </a:endParaRPr>
        </a:p>
      </dgm:t>
    </dgm:pt>
    <dgm:pt modelId="{DC3716D0-9AD5-4221-964F-E22FD5317A7C}" type="parTrans" cxnId="{9A0BAE8D-3D17-4EAF-B9B0-F498F9DFFDCD}">
      <dgm:prSet/>
      <dgm:spPr/>
      <dgm:t>
        <a:bodyPr/>
        <a:lstStyle/>
        <a:p>
          <a:endParaRPr lang="es-ES"/>
        </a:p>
      </dgm:t>
    </dgm:pt>
    <dgm:pt modelId="{CB57A811-2D3F-4103-9053-38A9A9E552A2}" type="sibTrans" cxnId="{9A0BAE8D-3D17-4EAF-B9B0-F498F9DFFDCD}">
      <dgm:prSet/>
      <dgm:spPr/>
      <dgm:t>
        <a:bodyPr/>
        <a:lstStyle/>
        <a:p>
          <a:endParaRPr lang="es-ES"/>
        </a:p>
      </dgm:t>
    </dgm:pt>
    <dgm:pt modelId="{3B91DA54-7BA7-4E67-AED8-46297FE3E0D4}" type="pres">
      <dgm:prSet presAssocID="{670B4CEC-E93D-4A2D-B9EB-202330809A0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F7F7F15-E049-44F3-9EAE-D2E5D7411732}" type="pres">
      <dgm:prSet presAssocID="{670B4CEC-E93D-4A2D-B9EB-202330809A00}" presName="arrow" presStyleLbl="bgShp" presStyleIdx="0" presStyleCnt="1" custScaleX="100000" custScaleY="84800" custLinFactNeighborY="5794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</dgm:pt>
    <dgm:pt modelId="{D8E7BA22-8B4B-4D74-8D81-8234399B897E}" type="pres">
      <dgm:prSet presAssocID="{670B4CEC-E93D-4A2D-B9EB-202330809A00}" presName="points" presStyleCnt="0"/>
      <dgm:spPr/>
    </dgm:pt>
    <dgm:pt modelId="{803D39B9-0577-4C43-BBE0-BA46F2B275F0}" type="pres">
      <dgm:prSet presAssocID="{4BF84FED-22B8-4D5D-AEF4-40A04473F70F}" presName="compositeA" presStyleCnt="0"/>
      <dgm:spPr/>
    </dgm:pt>
    <dgm:pt modelId="{2700DC90-F682-45C0-9EAD-39EE5F67B99C}" type="pres">
      <dgm:prSet presAssocID="{4BF84FED-22B8-4D5D-AEF4-40A04473F70F}" presName="textA" presStyleLbl="revTx" presStyleIdx="0" presStyleCnt="1" custScaleX="111220" custScaleY="52303" custLinFactNeighborX="-42" custLinFactNeighborY="3011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35EE587-9A75-4055-9E05-9AE24DB338CE}" type="pres">
      <dgm:prSet presAssocID="{4BF84FED-22B8-4D5D-AEF4-40A04473F70F}" presName="circleA" presStyleLbl="node1" presStyleIdx="0" presStyleCnt="1" custLinFactNeighborX="3427" custLinFactNeighborY="75394"/>
      <dgm:spPr/>
    </dgm:pt>
    <dgm:pt modelId="{5695F064-2DEC-44FB-8829-BB6A8A2F4797}" type="pres">
      <dgm:prSet presAssocID="{4BF84FED-22B8-4D5D-AEF4-40A04473F70F}" presName="spaceA" presStyleCnt="0"/>
      <dgm:spPr/>
    </dgm:pt>
  </dgm:ptLst>
  <dgm:cxnLst>
    <dgm:cxn modelId="{C8616961-F6ED-481F-BE2A-2DE6002F10B6}" type="presOf" srcId="{670B4CEC-E93D-4A2D-B9EB-202330809A00}" destId="{3B91DA54-7BA7-4E67-AED8-46297FE3E0D4}" srcOrd="0" destOrd="0" presId="urn:microsoft.com/office/officeart/2005/8/layout/hProcess11"/>
    <dgm:cxn modelId="{9A0BAE8D-3D17-4EAF-B9B0-F498F9DFFDCD}" srcId="{670B4CEC-E93D-4A2D-B9EB-202330809A00}" destId="{4BF84FED-22B8-4D5D-AEF4-40A04473F70F}" srcOrd="0" destOrd="0" parTransId="{DC3716D0-9AD5-4221-964F-E22FD5317A7C}" sibTransId="{CB57A811-2D3F-4103-9053-38A9A9E552A2}"/>
    <dgm:cxn modelId="{BF0D708B-4843-47F2-88FC-4175025BFED5}" type="presOf" srcId="{4BF84FED-22B8-4D5D-AEF4-40A04473F70F}" destId="{2700DC90-F682-45C0-9EAD-39EE5F67B99C}" srcOrd="0" destOrd="0" presId="urn:microsoft.com/office/officeart/2005/8/layout/hProcess11"/>
    <dgm:cxn modelId="{BE308329-940A-42EF-BBE6-84860A9599BE}" type="presParOf" srcId="{3B91DA54-7BA7-4E67-AED8-46297FE3E0D4}" destId="{8F7F7F15-E049-44F3-9EAE-D2E5D7411732}" srcOrd="0" destOrd="0" presId="urn:microsoft.com/office/officeart/2005/8/layout/hProcess11"/>
    <dgm:cxn modelId="{21B4C8F1-781B-48ED-9B7A-9321358ED01B}" type="presParOf" srcId="{3B91DA54-7BA7-4E67-AED8-46297FE3E0D4}" destId="{D8E7BA22-8B4B-4D74-8D81-8234399B897E}" srcOrd="1" destOrd="0" presId="urn:microsoft.com/office/officeart/2005/8/layout/hProcess11"/>
    <dgm:cxn modelId="{1DD65764-D26B-4B54-9BFA-7B11C93FB4CE}" type="presParOf" srcId="{D8E7BA22-8B4B-4D74-8D81-8234399B897E}" destId="{803D39B9-0577-4C43-BBE0-BA46F2B275F0}" srcOrd="0" destOrd="0" presId="urn:microsoft.com/office/officeart/2005/8/layout/hProcess11"/>
    <dgm:cxn modelId="{F1683A87-AC81-4FA5-86FF-2D306C80429B}" type="presParOf" srcId="{803D39B9-0577-4C43-BBE0-BA46F2B275F0}" destId="{2700DC90-F682-45C0-9EAD-39EE5F67B99C}" srcOrd="0" destOrd="0" presId="urn:microsoft.com/office/officeart/2005/8/layout/hProcess11"/>
    <dgm:cxn modelId="{64C4691A-71E4-4A7B-9B86-D5FFDCCFD1DE}" type="presParOf" srcId="{803D39B9-0577-4C43-BBE0-BA46F2B275F0}" destId="{035EE587-9A75-4055-9E05-9AE24DB338CE}" srcOrd="1" destOrd="0" presId="urn:microsoft.com/office/officeart/2005/8/layout/hProcess11"/>
    <dgm:cxn modelId="{10B06AE6-086F-4845-ABD1-870F806D4D17}" type="presParOf" srcId="{803D39B9-0577-4C43-BBE0-BA46F2B275F0}" destId="{5695F064-2DEC-44FB-8829-BB6A8A2F4797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70B4CEC-E93D-4A2D-B9EB-202330809A00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BF84FED-22B8-4D5D-AEF4-40A04473F70F}">
      <dgm:prSet phldrT="[Texto]" custT="1"/>
      <dgm:spPr/>
      <dgm:t>
        <a:bodyPr/>
        <a:lstStyle/>
        <a:p>
          <a:r>
            <a:rPr lang="es-ES_tradnl" sz="1200" b="1" dirty="0" smtClean="0">
              <a:solidFill>
                <a:srgbClr val="002060"/>
              </a:solidFill>
            </a:rPr>
            <a:t>Propuesta Planes de mejora</a:t>
          </a:r>
          <a:endParaRPr lang="es-ES" sz="1200" b="1" dirty="0">
            <a:solidFill>
              <a:srgbClr val="002060"/>
            </a:solidFill>
          </a:endParaRPr>
        </a:p>
      </dgm:t>
    </dgm:pt>
    <dgm:pt modelId="{DC3716D0-9AD5-4221-964F-E22FD5317A7C}" type="parTrans" cxnId="{9A0BAE8D-3D17-4EAF-B9B0-F498F9DFFDCD}">
      <dgm:prSet/>
      <dgm:spPr/>
      <dgm:t>
        <a:bodyPr/>
        <a:lstStyle/>
        <a:p>
          <a:endParaRPr lang="es-ES"/>
        </a:p>
      </dgm:t>
    </dgm:pt>
    <dgm:pt modelId="{CB57A811-2D3F-4103-9053-38A9A9E552A2}" type="sibTrans" cxnId="{9A0BAE8D-3D17-4EAF-B9B0-F498F9DFFDCD}">
      <dgm:prSet/>
      <dgm:spPr/>
      <dgm:t>
        <a:bodyPr/>
        <a:lstStyle/>
        <a:p>
          <a:endParaRPr lang="es-ES"/>
        </a:p>
      </dgm:t>
    </dgm:pt>
    <dgm:pt modelId="{3B91DA54-7BA7-4E67-AED8-46297FE3E0D4}" type="pres">
      <dgm:prSet presAssocID="{670B4CEC-E93D-4A2D-B9EB-202330809A0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F7F7F15-E049-44F3-9EAE-D2E5D7411732}" type="pres">
      <dgm:prSet presAssocID="{670B4CEC-E93D-4A2D-B9EB-202330809A00}" presName="arrow" presStyleLbl="bgShp" presStyleIdx="0" presStyleCnt="1" custScaleX="100000" custScaleY="84800" custLinFactNeighborY="5794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</dgm:pt>
    <dgm:pt modelId="{D8E7BA22-8B4B-4D74-8D81-8234399B897E}" type="pres">
      <dgm:prSet presAssocID="{670B4CEC-E93D-4A2D-B9EB-202330809A00}" presName="points" presStyleCnt="0"/>
      <dgm:spPr/>
    </dgm:pt>
    <dgm:pt modelId="{803D39B9-0577-4C43-BBE0-BA46F2B275F0}" type="pres">
      <dgm:prSet presAssocID="{4BF84FED-22B8-4D5D-AEF4-40A04473F70F}" presName="compositeA" presStyleCnt="0"/>
      <dgm:spPr/>
    </dgm:pt>
    <dgm:pt modelId="{2700DC90-F682-45C0-9EAD-39EE5F67B99C}" type="pres">
      <dgm:prSet presAssocID="{4BF84FED-22B8-4D5D-AEF4-40A04473F70F}" presName="textA" presStyleLbl="revTx" presStyleIdx="0" presStyleCnt="1" custScaleX="111220" custScaleY="52303" custLinFactNeighborX="-42" custLinFactNeighborY="3011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35EE587-9A75-4055-9E05-9AE24DB338CE}" type="pres">
      <dgm:prSet presAssocID="{4BF84FED-22B8-4D5D-AEF4-40A04473F70F}" presName="circleA" presStyleLbl="node1" presStyleIdx="0" presStyleCnt="1" custLinFactNeighborX="3427" custLinFactNeighborY="75394"/>
      <dgm:spPr/>
    </dgm:pt>
    <dgm:pt modelId="{5695F064-2DEC-44FB-8829-BB6A8A2F4797}" type="pres">
      <dgm:prSet presAssocID="{4BF84FED-22B8-4D5D-AEF4-40A04473F70F}" presName="spaceA" presStyleCnt="0"/>
      <dgm:spPr/>
    </dgm:pt>
  </dgm:ptLst>
  <dgm:cxnLst>
    <dgm:cxn modelId="{08462D12-674D-411D-8134-A10802FE695D}" type="presOf" srcId="{670B4CEC-E93D-4A2D-B9EB-202330809A00}" destId="{3B91DA54-7BA7-4E67-AED8-46297FE3E0D4}" srcOrd="0" destOrd="0" presId="urn:microsoft.com/office/officeart/2005/8/layout/hProcess11"/>
    <dgm:cxn modelId="{9A0BAE8D-3D17-4EAF-B9B0-F498F9DFFDCD}" srcId="{670B4CEC-E93D-4A2D-B9EB-202330809A00}" destId="{4BF84FED-22B8-4D5D-AEF4-40A04473F70F}" srcOrd="0" destOrd="0" parTransId="{DC3716D0-9AD5-4221-964F-E22FD5317A7C}" sibTransId="{CB57A811-2D3F-4103-9053-38A9A9E552A2}"/>
    <dgm:cxn modelId="{11A19509-D68C-4C44-9ED8-B7F270A28CAB}" type="presOf" srcId="{4BF84FED-22B8-4D5D-AEF4-40A04473F70F}" destId="{2700DC90-F682-45C0-9EAD-39EE5F67B99C}" srcOrd="0" destOrd="0" presId="urn:microsoft.com/office/officeart/2005/8/layout/hProcess11"/>
    <dgm:cxn modelId="{E16F6F77-3BB3-44F6-9118-EACA70BC51BE}" type="presParOf" srcId="{3B91DA54-7BA7-4E67-AED8-46297FE3E0D4}" destId="{8F7F7F15-E049-44F3-9EAE-D2E5D7411732}" srcOrd="0" destOrd="0" presId="urn:microsoft.com/office/officeart/2005/8/layout/hProcess11"/>
    <dgm:cxn modelId="{0823E8DD-3104-4906-800E-B52F4B37442D}" type="presParOf" srcId="{3B91DA54-7BA7-4E67-AED8-46297FE3E0D4}" destId="{D8E7BA22-8B4B-4D74-8D81-8234399B897E}" srcOrd="1" destOrd="0" presId="urn:microsoft.com/office/officeart/2005/8/layout/hProcess11"/>
    <dgm:cxn modelId="{C8D93003-5E9F-4680-9610-E1F94DCAF5A0}" type="presParOf" srcId="{D8E7BA22-8B4B-4D74-8D81-8234399B897E}" destId="{803D39B9-0577-4C43-BBE0-BA46F2B275F0}" srcOrd="0" destOrd="0" presId="urn:microsoft.com/office/officeart/2005/8/layout/hProcess11"/>
    <dgm:cxn modelId="{3F37096F-C5B0-42E1-A414-85DE928CBD54}" type="presParOf" srcId="{803D39B9-0577-4C43-BBE0-BA46F2B275F0}" destId="{2700DC90-F682-45C0-9EAD-39EE5F67B99C}" srcOrd="0" destOrd="0" presId="urn:microsoft.com/office/officeart/2005/8/layout/hProcess11"/>
    <dgm:cxn modelId="{8B7FF245-5748-4819-B6CF-48E2C4B038F2}" type="presParOf" srcId="{803D39B9-0577-4C43-BBE0-BA46F2B275F0}" destId="{035EE587-9A75-4055-9E05-9AE24DB338CE}" srcOrd="1" destOrd="0" presId="urn:microsoft.com/office/officeart/2005/8/layout/hProcess11"/>
    <dgm:cxn modelId="{3E3CB3F0-4200-4A37-AC61-4510006B61AB}" type="presParOf" srcId="{803D39B9-0577-4C43-BBE0-BA46F2B275F0}" destId="{5695F064-2DEC-44FB-8829-BB6A8A2F4797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70B4CEC-E93D-4A2D-B9EB-202330809A00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BF84FED-22B8-4D5D-AEF4-40A04473F70F}">
      <dgm:prSet phldrT="[Texto]" custT="1"/>
      <dgm:spPr/>
      <dgm:t>
        <a:bodyPr/>
        <a:lstStyle/>
        <a:p>
          <a:r>
            <a:rPr lang="es-ES_tradnl" sz="1200" b="1" dirty="0" smtClean="0">
              <a:solidFill>
                <a:srgbClr val="002060"/>
              </a:solidFill>
            </a:rPr>
            <a:t>Propuesta Planes de mejora</a:t>
          </a:r>
          <a:endParaRPr lang="es-ES" sz="1200" b="1" dirty="0">
            <a:solidFill>
              <a:srgbClr val="002060"/>
            </a:solidFill>
          </a:endParaRPr>
        </a:p>
      </dgm:t>
    </dgm:pt>
    <dgm:pt modelId="{DC3716D0-9AD5-4221-964F-E22FD5317A7C}" type="parTrans" cxnId="{9A0BAE8D-3D17-4EAF-B9B0-F498F9DFFDCD}">
      <dgm:prSet/>
      <dgm:spPr/>
      <dgm:t>
        <a:bodyPr/>
        <a:lstStyle/>
        <a:p>
          <a:endParaRPr lang="es-ES"/>
        </a:p>
      </dgm:t>
    </dgm:pt>
    <dgm:pt modelId="{CB57A811-2D3F-4103-9053-38A9A9E552A2}" type="sibTrans" cxnId="{9A0BAE8D-3D17-4EAF-B9B0-F498F9DFFDCD}">
      <dgm:prSet/>
      <dgm:spPr/>
      <dgm:t>
        <a:bodyPr/>
        <a:lstStyle/>
        <a:p>
          <a:endParaRPr lang="es-ES"/>
        </a:p>
      </dgm:t>
    </dgm:pt>
    <dgm:pt modelId="{3B91DA54-7BA7-4E67-AED8-46297FE3E0D4}" type="pres">
      <dgm:prSet presAssocID="{670B4CEC-E93D-4A2D-B9EB-202330809A0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F7F7F15-E049-44F3-9EAE-D2E5D7411732}" type="pres">
      <dgm:prSet presAssocID="{670B4CEC-E93D-4A2D-B9EB-202330809A00}" presName="arrow" presStyleLbl="bgShp" presStyleIdx="0" presStyleCnt="1" custScaleX="100000" custScaleY="84800" custLinFactNeighborY="5794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</dgm:pt>
    <dgm:pt modelId="{D8E7BA22-8B4B-4D74-8D81-8234399B897E}" type="pres">
      <dgm:prSet presAssocID="{670B4CEC-E93D-4A2D-B9EB-202330809A00}" presName="points" presStyleCnt="0"/>
      <dgm:spPr/>
    </dgm:pt>
    <dgm:pt modelId="{803D39B9-0577-4C43-BBE0-BA46F2B275F0}" type="pres">
      <dgm:prSet presAssocID="{4BF84FED-22B8-4D5D-AEF4-40A04473F70F}" presName="compositeA" presStyleCnt="0"/>
      <dgm:spPr/>
    </dgm:pt>
    <dgm:pt modelId="{2700DC90-F682-45C0-9EAD-39EE5F67B99C}" type="pres">
      <dgm:prSet presAssocID="{4BF84FED-22B8-4D5D-AEF4-40A04473F70F}" presName="textA" presStyleLbl="revTx" presStyleIdx="0" presStyleCnt="1" custScaleX="111220" custScaleY="52303" custLinFactNeighborX="-42" custLinFactNeighborY="3011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35EE587-9A75-4055-9E05-9AE24DB338CE}" type="pres">
      <dgm:prSet presAssocID="{4BF84FED-22B8-4D5D-AEF4-40A04473F70F}" presName="circleA" presStyleLbl="node1" presStyleIdx="0" presStyleCnt="1" custLinFactNeighborX="3427" custLinFactNeighborY="75394"/>
      <dgm:spPr/>
    </dgm:pt>
    <dgm:pt modelId="{5695F064-2DEC-44FB-8829-BB6A8A2F4797}" type="pres">
      <dgm:prSet presAssocID="{4BF84FED-22B8-4D5D-AEF4-40A04473F70F}" presName="spaceA" presStyleCnt="0"/>
      <dgm:spPr/>
    </dgm:pt>
  </dgm:ptLst>
  <dgm:cxnLst>
    <dgm:cxn modelId="{65C9D137-1BE0-4830-8E07-6A08013D53DC}" type="presOf" srcId="{4BF84FED-22B8-4D5D-AEF4-40A04473F70F}" destId="{2700DC90-F682-45C0-9EAD-39EE5F67B99C}" srcOrd="0" destOrd="0" presId="urn:microsoft.com/office/officeart/2005/8/layout/hProcess11"/>
    <dgm:cxn modelId="{1BB328D6-E3C2-4D7B-BB61-52FB3D48AC4B}" type="presOf" srcId="{670B4CEC-E93D-4A2D-B9EB-202330809A00}" destId="{3B91DA54-7BA7-4E67-AED8-46297FE3E0D4}" srcOrd="0" destOrd="0" presId="urn:microsoft.com/office/officeart/2005/8/layout/hProcess11"/>
    <dgm:cxn modelId="{9A0BAE8D-3D17-4EAF-B9B0-F498F9DFFDCD}" srcId="{670B4CEC-E93D-4A2D-B9EB-202330809A00}" destId="{4BF84FED-22B8-4D5D-AEF4-40A04473F70F}" srcOrd="0" destOrd="0" parTransId="{DC3716D0-9AD5-4221-964F-E22FD5317A7C}" sibTransId="{CB57A811-2D3F-4103-9053-38A9A9E552A2}"/>
    <dgm:cxn modelId="{B6744600-4AF5-48DE-B8F3-C68539B34335}" type="presParOf" srcId="{3B91DA54-7BA7-4E67-AED8-46297FE3E0D4}" destId="{8F7F7F15-E049-44F3-9EAE-D2E5D7411732}" srcOrd="0" destOrd="0" presId="urn:microsoft.com/office/officeart/2005/8/layout/hProcess11"/>
    <dgm:cxn modelId="{2DA82C0E-4372-42A4-8528-40FE58D5D4C3}" type="presParOf" srcId="{3B91DA54-7BA7-4E67-AED8-46297FE3E0D4}" destId="{D8E7BA22-8B4B-4D74-8D81-8234399B897E}" srcOrd="1" destOrd="0" presId="urn:microsoft.com/office/officeart/2005/8/layout/hProcess11"/>
    <dgm:cxn modelId="{C809CF8A-A8FC-49C2-9B89-C79261B636EC}" type="presParOf" srcId="{D8E7BA22-8B4B-4D74-8D81-8234399B897E}" destId="{803D39B9-0577-4C43-BBE0-BA46F2B275F0}" srcOrd="0" destOrd="0" presId="urn:microsoft.com/office/officeart/2005/8/layout/hProcess11"/>
    <dgm:cxn modelId="{B4C9A4BF-C059-486A-9E5D-101989A8B8B3}" type="presParOf" srcId="{803D39B9-0577-4C43-BBE0-BA46F2B275F0}" destId="{2700DC90-F682-45C0-9EAD-39EE5F67B99C}" srcOrd="0" destOrd="0" presId="urn:microsoft.com/office/officeart/2005/8/layout/hProcess11"/>
    <dgm:cxn modelId="{F38E189D-D5FB-416E-BE87-849C612E6CF4}" type="presParOf" srcId="{803D39B9-0577-4C43-BBE0-BA46F2B275F0}" destId="{035EE587-9A75-4055-9E05-9AE24DB338CE}" srcOrd="1" destOrd="0" presId="urn:microsoft.com/office/officeart/2005/8/layout/hProcess11"/>
    <dgm:cxn modelId="{094CFFF0-D11D-46F7-8362-CD99A42C1B9D}" type="presParOf" srcId="{803D39B9-0577-4C43-BBE0-BA46F2B275F0}" destId="{5695F064-2DEC-44FB-8829-BB6A8A2F4797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70B4CEC-E93D-4A2D-B9EB-202330809A00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BF84FED-22B8-4D5D-AEF4-40A04473F70F}">
      <dgm:prSet phldrT="[Texto]" custT="1"/>
      <dgm:spPr/>
      <dgm:t>
        <a:bodyPr/>
        <a:lstStyle/>
        <a:p>
          <a:r>
            <a:rPr lang="es-ES_tradnl" sz="1200" b="1" dirty="0" smtClean="0">
              <a:solidFill>
                <a:srgbClr val="002060"/>
              </a:solidFill>
            </a:rPr>
            <a:t>Propuesta Planes de mejora</a:t>
          </a:r>
          <a:endParaRPr lang="es-ES" sz="1200" b="1" dirty="0">
            <a:solidFill>
              <a:srgbClr val="002060"/>
            </a:solidFill>
          </a:endParaRPr>
        </a:p>
      </dgm:t>
    </dgm:pt>
    <dgm:pt modelId="{DC3716D0-9AD5-4221-964F-E22FD5317A7C}" type="parTrans" cxnId="{9A0BAE8D-3D17-4EAF-B9B0-F498F9DFFDCD}">
      <dgm:prSet/>
      <dgm:spPr/>
      <dgm:t>
        <a:bodyPr/>
        <a:lstStyle/>
        <a:p>
          <a:endParaRPr lang="es-ES"/>
        </a:p>
      </dgm:t>
    </dgm:pt>
    <dgm:pt modelId="{CB57A811-2D3F-4103-9053-38A9A9E552A2}" type="sibTrans" cxnId="{9A0BAE8D-3D17-4EAF-B9B0-F498F9DFFDCD}">
      <dgm:prSet/>
      <dgm:spPr/>
      <dgm:t>
        <a:bodyPr/>
        <a:lstStyle/>
        <a:p>
          <a:endParaRPr lang="es-ES"/>
        </a:p>
      </dgm:t>
    </dgm:pt>
    <dgm:pt modelId="{3B91DA54-7BA7-4E67-AED8-46297FE3E0D4}" type="pres">
      <dgm:prSet presAssocID="{670B4CEC-E93D-4A2D-B9EB-202330809A0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F7F7F15-E049-44F3-9EAE-D2E5D7411732}" type="pres">
      <dgm:prSet presAssocID="{670B4CEC-E93D-4A2D-B9EB-202330809A00}" presName="arrow" presStyleLbl="bgShp" presStyleIdx="0" presStyleCnt="1" custScaleX="100000" custScaleY="84800" custLinFactNeighborY="5794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</dgm:pt>
    <dgm:pt modelId="{D8E7BA22-8B4B-4D74-8D81-8234399B897E}" type="pres">
      <dgm:prSet presAssocID="{670B4CEC-E93D-4A2D-B9EB-202330809A00}" presName="points" presStyleCnt="0"/>
      <dgm:spPr/>
    </dgm:pt>
    <dgm:pt modelId="{803D39B9-0577-4C43-BBE0-BA46F2B275F0}" type="pres">
      <dgm:prSet presAssocID="{4BF84FED-22B8-4D5D-AEF4-40A04473F70F}" presName="compositeA" presStyleCnt="0"/>
      <dgm:spPr/>
    </dgm:pt>
    <dgm:pt modelId="{2700DC90-F682-45C0-9EAD-39EE5F67B99C}" type="pres">
      <dgm:prSet presAssocID="{4BF84FED-22B8-4D5D-AEF4-40A04473F70F}" presName="textA" presStyleLbl="revTx" presStyleIdx="0" presStyleCnt="1" custScaleX="111220" custScaleY="52303" custLinFactNeighborX="-42" custLinFactNeighborY="3011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35EE587-9A75-4055-9E05-9AE24DB338CE}" type="pres">
      <dgm:prSet presAssocID="{4BF84FED-22B8-4D5D-AEF4-40A04473F70F}" presName="circleA" presStyleLbl="node1" presStyleIdx="0" presStyleCnt="1" custLinFactNeighborX="3427" custLinFactNeighborY="75394"/>
      <dgm:spPr/>
    </dgm:pt>
    <dgm:pt modelId="{5695F064-2DEC-44FB-8829-BB6A8A2F4797}" type="pres">
      <dgm:prSet presAssocID="{4BF84FED-22B8-4D5D-AEF4-40A04473F70F}" presName="spaceA" presStyleCnt="0"/>
      <dgm:spPr/>
    </dgm:pt>
  </dgm:ptLst>
  <dgm:cxnLst>
    <dgm:cxn modelId="{9FD00D0B-248A-462C-957E-16821C17C5B5}" type="presOf" srcId="{670B4CEC-E93D-4A2D-B9EB-202330809A00}" destId="{3B91DA54-7BA7-4E67-AED8-46297FE3E0D4}" srcOrd="0" destOrd="0" presId="urn:microsoft.com/office/officeart/2005/8/layout/hProcess11"/>
    <dgm:cxn modelId="{41EC8A0E-8061-4746-90F5-035202B08738}" type="presOf" srcId="{4BF84FED-22B8-4D5D-AEF4-40A04473F70F}" destId="{2700DC90-F682-45C0-9EAD-39EE5F67B99C}" srcOrd="0" destOrd="0" presId="urn:microsoft.com/office/officeart/2005/8/layout/hProcess11"/>
    <dgm:cxn modelId="{9A0BAE8D-3D17-4EAF-B9B0-F498F9DFFDCD}" srcId="{670B4CEC-E93D-4A2D-B9EB-202330809A00}" destId="{4BF84FED-22B8-4D5D-AEF4-40A04473F70F}" srcOrd="0" destOrd="0" parTransId="{DC3716D0-9AD5-4221-964F-E22FD5317A7C}" sibTransId="{CB57A811-2D3F-4103-9053-38A9A9E552A2}"/>
    <dgm:cxn modelId="{F386ACFD-BAA7-4019-9ADA-2B67B8961FE3}" type="presParOf" srcId="{3B91DA54-7BA7-4E67-AED8-46297FE3E0D4}" destId="{8F7F7F15-E049-44F3-9EAE-D2E5D7411732}" srcOrd="0" destOrd="0" presId="urn:microsoft.com/office/officeart/2005/8/layout/hProcess11"/>
    <dgm:cxn modelId="{569E9FCD-B77C-4567-B074-E6A58C50CBC3}" type="presParOf" srcId="{3B91DA54-7BA7-4E67-AED8-46297FE3E0D4}" destId="{D8E7BA22-8B4B-4D74-8D81-8234399B897E}" srcOrd="1" destOrd="0" presId="urn:microsoft.com/office/officeart/2005/8/layout/hProcess11"/>
    <dgm:cxn modelId="{4E4443BC-D9BD-4595-9CAE-0AAFB0007DED}" type="presParOf" srcId="{D8E7BA22-8B4B-4D74-8D81-8234399B897E}" destId="{803D39B9-0577-4C43-BBE0-BA46F2B275F0}" srcOrd="0" destOrd="0" presId="urn:microsoft.com/office/officeart/2005/8/layout/hProcess11"/>
    <dgm:cxn modelId="{CE3280B6-311C-460D-8979-CAD2657F8E00}" type="presParOf" srcId="{803D39B9-0577-4C43-BBE0-BA46F2B275F0}" destId="{2700DC90-F682-45C0-9EAD-39EE5F67B99C}" srcOrd="0" destOrd="0" presId="urn:microsoft.com/office/officeart/2005/8/layout/hProcess11"/>
    <dgm:cxn modelId="{72AECE09-A115-48B5-B374-A4817AD74750}" type="presParOf" srcId="{803D39B9-0577-4C43-BBE0-BA46F2B275F0}" destId="{035EE587-9A75-4055-9E05-9AE24DB338CE}" srcOrd="1" destOrd="0" presId="urn:microsoft.com/office/officeart/2005/8/layout/hProcess11"/>
    <dgm:cxn modelId="{EEFC0E44-0D90-4306-8FD2-0AE94547B3CC}" type="presParOf" srcId="{803D39B9-0577-4C43-BBE0-BA46F2B275F0}" destId="{5695F064-2DEC-44FB-8829-BB6A8A2F4797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70B4CEC-E93D-4A2D-B9EB-202330809A00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43170A5-9C46-48D9-970C-E44191A58AB9}">
      <dgm:prSet phldrT="[Texto]" custT="1"/>
      <dgm:spPr/>
      <dgm:t>
        <a:bodyPr/>
        <a:lstStyle/>
        <a:p>
          <a:r>
            <a:rPr lang="es-ES_tradnl" sz="1200" b="1" dirty="0" smtClean="0">
              <a:solidFill>
                <a:srgbClr val="002060"/>
              </a:solidFill>
            </a:rPr>
            <a:t>Autoevaluación interna</a:t>
          </a:r>
          <a:endParaRPr lang="es-ES" sz="1200" b="1" dirty="0">
            <a:solidFill>
              <a:srgbClr val="002060"/>
            </a:solidFill>
          </a:endParaRPr>
        </a:p>
      </dgm:t>
    </dgm:pt>
    <dgm:pt modelId="{A60A2373-F986-4AE1-BE02-A8F56BECCD9E}" type="parTrans" cxnId="{B7D7E91B-AA19-4FF7-9F67-81E67954EA9D}">
      <dgm:prSet/>
      <dgm:spPr/>
      <dgm:t>
        <a:bodyPr/>
        <a:lstStyle/>
        <a:p>
          <a:endParaRPr lang="es-ES"/>
        </a:p>
      </dgm:t>
    </dgm:pt>
    <dgm:pt modelId="{4C7E8C12-1613-4F59-980B-E4B014A4A426}" type="sibTrans" cxnId="{B7D7E91B-AA19-4FF7-9F67-81E67954EA9D}">
      <dgm:prSet/>
      <dgm:spPr/>
      <dgm:t>
        <a:bodyPr/>
        <a:lstStyle/>
        <a:p>
          <a:endParaRPr lang="es-ES"/>
        </a:p>
      </dgm:t>
    </dgm:pt>
    <dgm:pt modelId="{375B30A5-B9D8-4C8F-B392-78B3BACE06CA}">
      <dgm:prSet phldrT="[Texto]" custT="1"/>
      <dgm:spPr/>
      <dgm:t>
        <a:bodyPr/>
        <a:lstStyle/>
        <a:p>
          <a:r>
            <a:rPr lang="es-ES_tradnl" sz="1200" b="1" dirty="0" smtClean="0">
              <a:solidFill>
                <a:srgbClr val="002060"/>
              </a:solidFill>
            </a:rPr>
            <a:t>Visita Evaluación</a:t>
          </a:r>
          <a:endParaRPr lang="es-ES" sz="1200" b="1" dirty="0">
            <a:solidFill>
              <a:srgbClr val="002060"/>
            </a:solidFill>
          </a:endParaRPr>
        </a:p>
      </dgm:t>
    </dgm:pt>
    <dgm:pt modelId="{84DA4524-6AE4-4F47-947D-B368292048C3}" type="parTrans" cxnId="{6C5D679B-1667-4A83-BA9D-9F6E35F50FD9}">
      <dgm:prSet/>
      <dgm:spPr/>
      <dgm:t>
        <a:bodyPr/>
        <a:lstStyle/>
        <a:p>
          <a:endParaRPr lang="es-ES"/>
        </a:p>
      </dgm:t>
    </dgm:pt>
    <dgm:pt modelId="{36974BCD-02D1-47B7-B947-DDF5D965E844}" type="sibTrans" cxnId="{6C5D679B-1667-4A83-BA9D-9F6E35F50FD9}">
      <dgm:prSet/>
      <dgm:spPr/>
      <dgm:t>
        <a:bodyPr/>
        <a:lstStyle/>
        <a:p>
          <a:endParaRPr lang="es-ES"/>
        </a:p>
      </dgm:t>
    </dgm:pt>
    <dgm:pt modelId="{4BF84FED-22B8-4D5D-AEF4-40A04473F70F}">
      <dgm:prSet phldrT="[Texto]" custT="1"/>
      <dgm:spPr/>
      <dgm:t>
        <a:bodyPr/>
        <a:lstStyle/>
        <a:p>
          <a:r>
            <a:rPr lang="es-ES_tradnl" sz="1200" b="1" dirty="0" smtClean="0">
              <a:solidFill>
                <a:srgbClr val="002060"/>
              </a:solidFill>
            </a:rPr>
            <a:t>Propuesta Planes de mejora</a:t>
          </a:r>
          <a:endParaRPr lang="es-ES" sz="1200" b="1" dirty="0">
            <a:solidFill>
              <a:srgbClr val="002060"/>
            </a:solidFill>
          </a:endParaRPr>
        </a:p>
      </dgm:t>
    </dgm:pt>
    <dgm:pt modelId="{DC3716D0-9AD5-4221-964F-E22FD5317A7C}" type="parTrans" cxnId="{9A0BAE8D-3D17-4EAF-B9B0-F498F9DFFDCD}">
      <dgm:prSet/>
      <dgm:spPr/>
      <dgm:t>
        <a:bodyPr/>
        <a:lstStyle/>
        <a:p>
          <a:endParaRPr lang="es-ES"/>
        </a:p>
      </dgm:t>
    </dgm:pt>
    <dgm:pt modelId="{CB57A811-2D3F-4103-9053-38A9A9E552A2}" type="sibTrans" cxnId="{9A0BAE8D-3D17-4EAF-B9B0-F498F9DFFDCD}">
      <dgm:prSet/>
      <dgm:spPr/>
      <dgm:t>
        <a:bodyPr/>
        <a:lstStyle/>
        <a:p>
          <a:endParaRPr lang="es-ES"/>
        </a:p>
      </dgm:t>
    </dgm:pt>
    <dgm:pt modelId="{8AA504FF-29AE-4B41-A696-3402432EB139}">
      <dgm:prSet phldrT="[Texto]" custT="1"/>
      <dgm:spPr/>
      <dgm:t>
        <a:bodyPr/>
        <a:lstStyle/>
        <a:p>
          <a:r>
            <a:rPr lang="es-ES_tradnl" sz="1200" b="1" dirty="0" smtClean="0">
              <a:solidFill>
                <a:srgbClr val="002060"/>
              </a:solidFill>
            </a:rPr>
            <a:t>Entrega memoria</a:t>
          </a:r>
          <a:endParaRPr lang="es-ES" sz="1200" b="1" dirty="0">
            <a:solidFill>
              <a:srgbClr val="002060"/>
            </a:solidFill>
          </a:endParaRPr>
        </a:p>
      </dgm:t>
    </dgm:pt>
    <dgm:pt modelId="{CA39A154-75D8-48D5-916E-1628BA7117BD}" type="parTrans" cxnId="{AEF4481F-620B-456B-B84C-298A1D68D2BD}">
      <dgm:prSet/>
      <dgm:spPr/>
      <dgm:t>
        <a:bodyPr/>
        <a:lstStyle/>
        <a:p>
          <a:endParaRPr lang="es-ES"/>
        </a:p>
      </dgm:t>
    </dgm:pt>
    <dgm:pt modelId="{C24E3BE1-4AF6-4BF4-81EB-0362FD1DB065}" type="sibTrans" cxnId="{AEF4481F-620B-456B-B84C-298A1D68D2BD}">
      <dgm:prSet/>
      <dgm:spPr/>
      <dgm:t>
        <a:bodyPr/>
        <a:lstStyle/>
        <a:p>
          <a:endParaRPr lang="es-ES"/>
        </a:p>
      </dgm:t>
    </dgm:pt>
    <dgm:pt modelId="{1968858D-4027-4828-8FC2-B3A35ABE11C4}">
      <dgm:prSet phldrT="[Texto]" custT="1"/>
      <dgm:spPr/>
      <dgm:t>
        <a:bodyPr/>
        <a:lstStyle/>
        <a:p>
          <a:r>
            <a:rPr lang="es-ES_tradnl" sz="1200" b="1" dirty="0" smtClean="0">
              <a:solidFill>
                <a:srgbClr val="002060"/>
              </a:solidFill>
            </a:rPr>
            <a:t>Despliegue de Planes de Mejora    +                    Redacción de la memoria</a:t>
          </a:r>
          <a:endParaRPr lang="es-ES" sz="1200" b="1" dirty="0">
            <a:solidFill>
              <a:srgbClr val="002060"/>
            </a:solidFill>
          </a:endParaRPr>
        </a:p>
      </dgm:t>
    </dgm:pt>
    <dgm:pt modelId="{714AA519-07F8-402F-A19D-4F9AF15E615F}" type="parTrans" cxnId="{11A387D8-70DC-429C-8DB1-CC4CF52F5759}">
      <dgm:prSet/>
      <dgm:spPr/>
      <dgm:t>
        <a:bodyPr/>
        <a:lstStyle/>
        <a:p>
          <a:endParaRPr lang="es-ES"/>
        </a:p>
      </dgm:t>
    </dgm:pt>
    <dgm:pt modelId="{5840CF43-7D32-4F0D-B372-A9D15631216A}" type="sibTrans" cxnId="{11A387D8-70DC-429C-8DB1-CC4CF52F5759}">
      <dgm:prSet/>
      <dgm:spPr/>
      <dgm:t>
        <a:bodyPr/>
        <a:lstStyle/>
        <a:p>
          <a:endParaRPr lang="es-ES"/>
        </a:p>
      </dgm:t>
    </dgm:pt>
    <dgm:pt modelId="{3B91DA54-7BA7-4E67-AED8-46297FE3E0D4}" type="pres">
      <dgm:prSet presAssocID="{670B4CEC-E93D-4A2D-B9EB-202330809A0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F7F7F15-E049-44F3-9EAE-D2E5D7411732}" type="pres">
      <dgm:prSet presAssocID="{670B4CEC-E93D-4A2D-B9EB-202330809A00}" presName="arrow" presStyleLbl="bgShp" presStyleIdx="0" presStyleCnt="1" custScaleX="100000" custScaleY="84800" custLinFactNeighborY="5794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</dgm:pt>
    <dgm:pt modelId="{D8E7BA22-8B4B-4D74-8D81-8234399B897E}" type="pres">
      <dgm:prSet presAssocID="{670B4CEC-E93D-4A2D-B9EB-202330809A00}" presName="points" presStyleCnt="0"/>
      <dgm:spPr/>
    </dgm:pt>
    <dgm:pt modelId="{170E842D-FF46-4507-BEBE-7FADC43EAC8B}" type="pres">
      <dgm:prSet presAssocID="{043170A5-9C46-48D9-970C-E44191A58AB9}" presName="compositeA" presStyleCnt="0"/>
      <dgm:spPr/>
    </dgm:pt>
    <dgm:pt modelId="{16469BFE-4227-4459-9FEB-F32E028BF24A}" type="pres">
      <dgm:prSet presAssocID="{043170A5-9C46-48D9-970C-E44191A58AB9}" presName="textA" presStyleLbl="revTx" presStyleIdx="0" presStyleCnt="5" custAng="0" custScaleX="82829" custScaleY="54326" custLinFactNeighborX="-1027" custLinFactNeighborY="3887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1C3464A-EC22-4416-A4FB-77DB4B80C830}" type="pres">
      <dgm:prSet presAssocID="{043170A5-9C46-48D9-970C-E44191A58AB9}" presName="circleA" presStyleLbl="node1" presStyleIdx="0" presStyleCnt="5" custScaleX="92846" custScaleY="89701" custLinFactNeighborX="7231" custLinFactNeighborY="74613"/>
      <dgm:spPr/>
    </dgm:pt>
    <dgm:pt modelId="{48C95101-42E1-49EB-B1DA-944C453831E2}" type="pres">
      <dgm:prSet presAssocID="{043170A5-9C46-48D9-970C-E44191A58AB9}" presName="spaceA" presStyleCnt="0"/>
      <dgm:spPr/>
    </dgm:pt>
    <dgm:pt modelId="{F68E92B4-BCE2-422D-9AFE-150E1EBBA8C9}" type="pres">
      <dgm:prSet presAssocID="{4C7E8C12-1613-4F59-980B-E4B014A4A426}" presName="space" presStyleCnt="0"/>
      <dgm:spPr/>
    </dgm:pt>
    <dgm:pt modelId="{0570D8AB-BC16-454B-A1C2-68EE985ADB9E}" type="pres">
      <dgm:prSet presAssocID="{4BF84FED-22B8-4D5D-AEF4-40A04473F70F}" presName="compositeB" presStyleCnt="0"/>
      <dgm:spPr/>
    </dgm:pt>
    <dgm:pt modelId="{26D25979-42EA-4F60-BB8B-01C4CCADB4DA}" type="pres">
      <dgm:prSet presAssocID="{4BF84FED-22B8-4D5D-AEF4-40A04473F70F}" presName="textB" presStyleLbl="revTx" presStyleIdx="1" presStyleCnt="5" custScaleX="68143" custScaleY="70211" custLinFactY="-35026" custLinFactNeighborX="-20466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783ECDC-1CBC-4087-9CD2-AEEA09F36B26}" type="pres">
      <dgm:prSet presAssocID="{4BF84FED-22B8-4D5D-AEF4-40A04473F70F}" presName="circleB" presStyleLbl="node1" presStyleIdx="1" presStyleCnt="5" custScaleX="90909" custScaleY="90909" custLinFactX="-41024" custLinFactNeighborX="-100000" custLinFactNeighborY="-4939"/>
      <dgm:spPr/>
    </dgm:pt>
    <dgm:pt modelId="{999F8426-52B3-4ACA-89B0-C1794177C543}" type="pres">
      <dgm:prSet presAssocID="{4BF84FED-22B8-4D5D-AEF4-40A04473F70F}" presName="spaceB" presStyleCnt="0"/>
      <dgm:spPr/>
    </dgm:pt>
    <dgm:pt modelId="{84079457-0B34-4952-8FAA-EA3C0D370D20}" type="pres">
      <dgm:prSet presAssocID="{CB57A811-2D3F-4103-9053-38A9A9E552A2}" presName="space" presStyleCnt="0"/>
      <dgm:spPr/>
    </dgm:pt>
    <dgm:pt modelId="{06A8C32F-B5B5-4B1F-B637-8E048F3CA239}" type="pres">
      <dgm:prSet presAssocID="{1968858D-4027-4828-8FC2-B3A35ABE11C4}" presName="compositeA" presStyleCnt="0"/>
      <dgm:spPr/>
    </dgm:pt>
    <dgm:pt modelId="{C1229137-8EBC-4BF7-BDB6-0756966A4559}" type="pres">
      <dgm:prSet presAssocID="{1968858D-4027-4828-8FC2-B3A35ABE11C4}" presName="textA" presStyleLbl="revTx" presStyleIdx="2" presStyleCnt="5" custLinFactNeighborX="1138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0AB9A8C-AB3C-47B3-B670-F1157639F722}" type="pres">
      <dgm:prSet presAssocID="{1968858D-4027-4828-8FC2-B3A35ABE11C4}" presName="circleA" presStyleLbl="node1" presStyleIdx="2" presStyleCnt="5" custLinFactNeighborX="58259" custLinFactNeighborY="23989"/>
      <dgm:spPr/>
    </dgm:pt>
    <dgm:pt modelId="{35F5A242-4C1A-4AF5-AC28-6B02DE358E5F}" type="pres">
      <dgm:prSet presAssocID="{1968858D-4027-4828-8FC2-B3A35ABE11C4}" presName="spaceA" presStyleCnt="0"/>
      <dgm:spPr/>
    </dgm:pt>
    <dgm:pt modelId="{7E2A0ECA-E94F-497C-85FE-A7E49290B884}" type="pres">
      <dgm:prSet presAssocID="{5840CF43-7D32-4F0D-B372-A9D15631216A}" presName="space" presStyleCnt="0"/>
      <dgm:spPr/>
    </dgm:pt>
    <dgm:pt modelId="{49737EC7-1F35-4E58-85A6-DA77D0FF516F}" type="pres">
      <dgm:prSet presAssocID="{8AA504FF-29AE-4B41-A696-3402432EB139}" presName="compositeB" presStyleCnt="0"/>
      <dgm:spPr/>
    </dgm:pt>
    <dgm:pt modelId="{728D2A2D-5EE7-480F-B3F3-0039A3E86FD3}" type="pres">
      <dgm:prSet presAssocID="{8AA504FF-29AE-4B41-A696-3402432EB139}" presName="textB" presStyleLbl="revTx" presStyleIdx="3" presStyleCnt="5" custScaleX="67163" custScaleY="50187" custLinFactY="-29602" custLinFactNeighborX="48579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69C79CE-430D-4EDC-9F81-02617B71E4E4}" type="pres">
      <dgm:prSet presAssocID="{8AA504FF-29AE-4B41-A696-3402432EB139}" presName="circleB" presStyleLbl="node1" presStyleIdx="3" presStyleCnt="5" custLinFactX="100000" custLinFactNeighborX="174816" custLinFactNeighborY="-23019"/>
      <dgm:spPr/>
    </dgm:pt>
    <dgm:pt modelId="{64D20D54-DA61-4C94-9455-A0774B63C821}" type="pres">
      <dgm:prSet presAssocID="{8AA504FF-29AE-4B41-A696-3402432EB139}" presName="spaceB" presStyleCnt="0"/>
      <dgm:spPr/>
    </dgm:pt>
    <dgm:pt modelId="{4BA66D78-FFC7-45CD-B684-F14F5D35569C}" type="pres">
      <dgm:prSet presAssocID="{C24E3BE1-4AF6-4BF4-81EB-0362FD1DB065}" presName="space" presStyleCnt="0"/>
      <dgm:spPr/>
    </dgm:pt>
    <dgm:pt modelId="{68CB5581-70B0-4AD6-96FA-8E377C969B4A}" type="pres">
      <dgm:prSet presAssocID="{375B30A5-B9D8-4C8F-B392-78B3BACE06CA}" presName="compositeA" presStyleCnt="0"/>
      <dgm:spPr/>
    </dgm:pt>
    <dgm:pt modelId="{1B88A876-CFCA-4125-87C6-215EA81A4D5E}" type="pres">
      <dgm:prSet presAssocID="{375B30A5-B9D8-4C8F-B392-78B3BACE06CA}" presName="textA" presStyleLbl="revTx" presStyleIdx="4" presStyleCnt="5" custScaleX="70034" custScaleY="55599" custLinFactNeighborX="29950" custLinFactNeighborY="4306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942BB5B-9F18-484F-97A0-2555258D4DD9}" type="pres">
      <dgm:prSet presAssocID="{375B30A5-B9D8-4C8F-B392-78B3BACE06CA}" presName="circleA" presStyleLbl="node1" presStyleIdx="4" presStyleCnt="5" custLinFactX="91648" custLinFactNeighborX="100000" custLinFactNeighborY="67381"/>
      <dgm:spPr/>
    </dgm:pt>
    <dgm:pt modelId="{878CFB0B-AB9F-43E6-AF34-C0C6193C996C}" type="pres">
      <dgm:prSet presAssocID="{375B30A5-B9D8-4C8F-B392-78B3BACE06CA}" presName="spaceA" presStyleCnt="0"/>
      <dgm:spPr/>
    </dgm:pt>
  </dgm:ptLst>
  <dgm:cxnLst>
    <dgm:cxn modelId="{F9335292-9D54-4D70-864E-355B5AAB4F37}" type="presOf" srcId="{8AA504FF-29AE-4B41-A696-3402432EB139}" destId="{728D2A2D-5EE7-480F-B3F3-0039A3E86FD3}" srcOrd="0" destOrd="0" presId="urn:microsoft.com/office/officeart/2005/8/layout/hProcess11"/>
    <dgm:cxn modelId="{466FF5E0-017D-4805-B788-8EA3B80953AF}" type="presOf" srcId="{4BF84FED-22B8-4D5D-AEF4-40A04473F70F}" destId="{26D25979-42EA-4F60-BB8B-01C4CCADB4DA}" srcOrd="0" destOrd="0" presId="urn:microsoft.com/office/officeart/2005/8/layout/hProcess11"/>
    <dgm:cxn modelId="{6C5D679B-1667-4A83-BA9D-9F6E35F50FD9}" srcId="{670B4CEC-E93D-4A2D-B9EB-202330809A00}" destId="{375B30A5-B9D8-4C8F-B392-78B3BACE06CA}" srcOrd="4" destOrd="0" parTransId="{84DA4524-6AE4-4F47-947D-B368292048C3}" sibTransId="{36974BCD-02D1-47B7-B947-DDF5D965E844}"/>
    <dgm:cxn modelId="{C2705C11-9581-4411-8C21-59F3B2BF852B}" type="presOf" srcId="{670B4CEC-E93D-4A2D-B9EB-202330809A00}" destId="{3B91DA54-7BA7-4E67-AED8-46297FE3E0D4}" srcOrd="0" destOrd="0" presId="urn:microsoft.com/office/officeart/2005/8/layout/hProcess11"/>
    <dgm:cxn modelId="{1D9E512A-D11E-45E6-A8B4-B7DC530A2DE9}" type="presOf" srcId="{1968858D-4027-4828-8FC2-B3A35ABE11C4}" destId="{C1229137-8EBC-4BF7-BDB6-0756966A4559}" srcOrd="0" destOrd="0" presId="urn:microsoft.com/office/officeart/2005/8/layout/hProcess11"/>
    <dgm:cxn modelId="{9A0BAE8D-3D17-4EAF-B9B0-F498F9DFFDCD}" srcId="{670B4CEC-E93D-4A2D-B9EB-202330809A00}" destId="{4BF84FED-22B8-4D5D-AEF4-40A04473F70F}" srcOrd="1" destOrd="0" parTransId="{DC3716D0-9AD5-4221-964F-E22FD5317A7C}" sibTransId="{CB57A811-2D3F-4103-9053-38A9A9E552A2}"/>
    <dgm:cxn modelId="{74405CC4-7EDB-492A-929B-74F8D0DCA502}" type="presOf" srcId="{043170A5-9C46-48D9-970C-E44191A58AB9}" destId="{16469BFE-4227-4459-9FEB-F32E028BF24A}" srcOrd="0" destOrd="0" presId="urn:microsoft.com/office/officeart/2005/8/layout/hProcess11"/>
    <dgm:cxn modelId="{AEF4481F-620B-456B-B84C-298A1D68D2BD}" srcId="{670B4CEC-E93D-4A2D-B9EB-202330809A00}" destId="{8AA504FF-29AE-4B41-A696-3402432EB139}" srcOrd="3" destOrd="0" parTransId="{CA39A154-75D8-48D5-916E-1628BA7117BD}" sibTransId="{C24E3BE1-4AF6-4BF4-81EB-0362FD1DB065}"/>
    <dgm:cxn modelId="{B7D7E91B-AA19-4FF7-9F67-81E67954EA9D}" srcId="{670B4CEC-E93D-4A2D-B9EB-202330809A00}" destId="{043170A5-9C46-48D9-970C-E44191A58AB9}" srcOrd="0" destOrd="0" parTransId="{A60A2373-F986-4AE1-BE02-A8F56BECCD9E}" sibTransId="{4C7E8C12-1613-4F59-980B-E4B014A4A426}"/>
    <dgm:cxn modelId="{11A387D8-70DC-429C-8DB1-CC4CF52F5759}" srcId="{670B4CEC-E93D-4A2D-B9EB-202330809A00}" destId="{1968858D-4027-4828-8FC2-B3A35ABE11C4}" srcOrd="2" destOrd="0" parTransId="{714AA519-07F8-402F-A19D-4F9AF15E615F}" sibTransId="{5840CF43-7D32-4F0D-B372-A9D15631216A}"/>
    <dgm:cxn modelId="{8555208E-7CD0-4CFE-A540-1C318BC9D570}" type="presOf" srcId="{375B30A5-B9D8-4C8F-B392-78B3BACE06CA}" destId="{1B88A876-CFCA-4125-87C6-215EA81A4D5E}" srcOrd="0" destOrd="0" presId="urn:microsoft.com/office/officeart/2005/8/layout/hProcess11"/>
    <dgm:cxn modelId="{5E15E6CE-0194-4C1A-84AA-89FBB26AB2BC}" type="presParOf" srcId="{3B91DA54-7BA7-4E67-AED8-46297FE3E0D4}" destId="{8F7F7F15-E049-44F3-9EAE-D2E5D7411732}" srcOrd="0" destOrd="0" presId="urn:microsoft.com/office/officeart/2005/8/layout/hProcess11"/>
    <dgm:cxn modelId="{3EA0B9ED-446B-4AAF-B29B-B216933A3386}" type="presParOf" srcId="{3B91DA54-7BA7-4E67-AED8-46297FE3E0D4}" destId="{D8E7BA22-8B4B-4D74-8D81-8234399B897E}" srcOrd="1" destOrd="0" presId="urn:microsoft.com/office/officeart/2005/8/layout/hProcess11"/>
    <dgm:cxn modelId="{2C0C5A78-67AC-4CFA-AAC8-41CD1B799AA2}" type="presParOf" srcId="{D8E7BA22-8B4B-4D74-8D81-8234399B897E}" destId="{170E842D-FF46-4507-BEBE-7FADC43EAC8B}" srcOrd="0" destOrd="0" presId="urn:microsoft.com/office/officeart/2005/8/layout/hProcess11"/>
    <dgm:cxn modelId="{57168F8C-A356-43FD-886D-2D1282532273}" type="presParOf" srcId="{170E842D-FF46-4507-BEBE-7FADC43EAC8B}" destId="{16469BFE-4227-4459-9FEB-F32E028BF24A}" srcOrd="0" destOrd="0" presId="urn:microsoft.com/office/officeart/2005/8/layout/hProcess11"/>
    <dgm:cxn modelId="{68AE8830-C3C8-40C6-AEA5-1A56B3DC562B}" type="presParOf" srcId="{170E842D-FF46-4507-BEBE-7FADC43EAC8B}" destId="{B1C3464A-EC22-4416-A4FB-77DB4B80C830}" srcOrd="1" destOrd="0" presId="urn:microsoft.com/office/officeart/2005/8/layout/hProcess11"/>
    <dgm:cxn modelId="{B6B415E2-F3C7-43D8-960D-C36FC96F1631}" type="presParOf" srcId="{170E842D-FF46-4507-BEBE-7FADC43EAC8B}" destId="{48C95101-42E1-49EB-B1DA-944C453831E2}" srcOrd="2" destOrd="0" presId="urn:microsoft.com/office/officeart/2005/8/layout/hProcess11"/>
    <dgm:cxn modelId="{857A5E5B-9D56-4E86-8E16-616DC3E2F4A1}" type="presParOf" srcId="{D8E7BA22-8B4B-4D74-8D81-8234399B897E}" destId="{F68E92B4-BCE2-422D-9AFE-150E1EBBA8C9}" srcOrd="1" destOrd="0" presId="urn:microsoft.com/office/officeart/2005/8/layout/hProcess11"/>
    <dgm:cxn modelId="{351E9720-106C-452B-A8E3-3A138DF61521}" type="presParOf" srcId="{D8E7BA22-8B4B-4D74-8D81-8234399B897E}" destId="{0570D8AB-BC16-454B-A1C2-68EE985ADB9E}" srcOrd="2" destOrd="0" presId="urn:microsoft.com/office/officeart/2005/8/layout/hProcess11"/>
    <dgm:cxn modelId="{08012803-1E21-4B35-9435-AD46F6BD3327}" type="presParOf" srcId="{0570D8AB-BC16-454B-A1C2-68EE985ADB9E}" destId="{26D25979-42EA-4F60-BB8B-01C4CCADB4DA}" srcOrd="0" destOrd="0" presId="urn:microsoft.com/office/officeart/2005/8/layout/hProcess11"/>
    <dgm:cxn modelId="{6C27FDB6-9797-4E1A-8321-852D65366196}" type="presParOf" srcId="{0570D8AB-BC16-454B-A1C2-68EE985ADB9E}" destId="{2783ECDC-1CBC-4087-9CD2-AEEA09F36B26}" srcOrd="1" destOrd="0" presId="urn:microsoft.com/office/officeart/2005/8/layout/hProcess11"/>
    <dgm:cxn modelId="{C00B4686-7EEF-42AF-9862-8121D597F53B}" type="presParOf" srcId="{0570D8AB-BC16-454B-A1C2-68EE985ADB9E}" destId="{999F8426-52B3-4ACA-89B0-C1794177C543}" srcOrd="2" destOrd="0" presId="urn:microsoft.com/office/officeart/2005/8/layout/hProcess11"/>
    <dgm:cxn modelId="{CBA5FB92-818A-4827-8F27-3DC5FF0B7F52}" type="presParOf" srcId="{D8E7BA22-8B4B-4D74-8D81-8234399B897E}" destId="{84079457-0B34-4952-8FAA-EA3C0D370D20}" srcOrd="3" destOrd="0" presId="urn:microsoft.com/office/officeart/2005/8/layout/hProcess11"/>
    <dgm:cxn modelId="{6A810434-3267-4269-A98D-68A4147B812F}" type="presParOf" srcId="{D8E7BA22-8B4B-4D74-8D81-8234399B897E}" destId="{06A8C32F-B5B5-4B1F-B637-8E048F3CA239}" srcOrd="4" destOrd="0" presId="urn:microsoft.com/office/officeart/2005/8/layout/hProcess11"/>
    <dgm:cxn modelId="{B1DC8BF7-1A7E-40B0-BDF8-A308886A108F}" type="presParOf" srcId="{06A8C32F-B5B5-4B1F-B637-8E048F3CA239}" destId="{C1229137-8EBC-4BF7-BDB6-0756966A4559}" srcOrd="0" destOrd="0" presId="urn:microsoft.com/office/officeart/2005/8/layout/hProcess11"/>
    <dgm:cxn modelId="{BC0DE278-3939-4E59-8162-021733A1B5AF}" type="presParOf" srcId="{06A8C32F-B5B5-4B1F-B637-8E048F3CA239}" destId="{60AB9A8C-AB3C-47B3-B670-F1157639F722}" srcOrd="1" destOrd="0" presId="urn:microsoft.com/office/officeart/2005/8/layout/hProcess11"/>
    <dgm:cxn modelId="{872ECA77-D7BC-48CC-A349-12FA6FC5523F}" type="presParOf" srcId="{06A8C32F-B5B5-4B1F-B637-8E048F3CA239}" destId="{35F5A242-4C1A-4AF5-AC28-6B02DE358E5F}" srcOrd="2" destOrd="0" presId="urn:microsoft.com/office/officeart/2005/8/layout/hProcess11"/>
    <dgm:cxn modelId="{63870C31-1005-4AD4-9C4F-6F17ECDC42A2}" type="presParOf" srcId="{D8E7BA22-8B4B-4D74-8D81-8234399B897E}" destId="{7E2A0ECA-E94F-497C-85FE-A7E49290B884}" srcOrd="5" destOrd="0" presId="urn:microsoft.com/office/officeart/2005/8/layout/hProcess11"/>
    <dgm:cxn modelId="{4AA94A38-AE4F-4900-8D7F-295D0047ECA7}" type="presParOf" srcId="{D8E7BA22-8B4B-4D74-8D81-8234399B897E}" destId="{49737EC7-1F35-4E58-85A6-DA77D0FF516F}" srcOrd="6" destOrd="0" presId="urn:microsoft.com/office/officeart/2005/8/layout/hProcess11"/>
    <dgm:cxn modelId="{40024798-9F0B-46CC-9B3A-613DA9C8DD9C}" type="presParOf" srcId="{49737EC7-1F35-4E58-85A6-DA77D0FF516F}" destId="{728D2A2D-5EE7-480F-B3F3-0039A3E86FD3}" srcOrd="0" destOrd="0" presId="urn:microsoft.com/office/officeart/2005/8/layout/hProcess11"/>
    <dgm:cxn modelId="{6FE3742B-97C7-49A1-8DDE-57055C452DB8}" type="presParOf" srcId="{49737EC7-1F35-4E58-85A6-DA77D0FF516F}" destId="{F69C79CE-430D-4EDC-9F81-02617B71E4E4}" srcOrd="1" destOrd="0" presId="urn:microsoft.com/office/officeart/2005/8/layout/hProcess11"/>
    <dgm:cxn modelId="{6E4C3FC0-2953-45EE-AD22-EEE77F7FE195}" type="presParOf" srcId="{49737EC7-1F35-4E58-85A6-DA77D0FF516F}" destId="{64D20D54-DA61-4C94-9455-A0774B63C821}" srcOrd="2" destOrd="0" presId="urn:microsoft.com/office/officeart/2005/8/layout/hProcess11"/>
    <dgm:cxn modelId="{E17BB3A9-7975-4127-8D39-6C6BAA67827F}" type="presParOf" srcId="{D8E7BA22-8B4B-4D74-8D81-8234399B897E}" destId="{4BA66D78-FFC7-45CD-B684-F14F5D35569C}" srcOrd="7" destOrd="0" presId="urn:microsoft.com/office/officeart/2005/8/layout/hProcess11"/>
    <dgm:cxn modelId="{CEA5DF26-E03B-461B-8C00-B12C5BDFB416}" type="presParOf" srcId="{D8E7BA22-8B4B-4D74-8D81-8234399B897E}" destId="{68CB5581-70B0-4AD6-96FA-8E377C969B4A}" srcOrd="8" destOrd="0" presId="urn:microsoft.com/office/officeart/2005/8/layout/hProcess11"/>
    <dgm:cxn modelId="{D75C2873-3E31-47E0-BBD9-ED8B342D5FA2}" type="presParOf" srcId="{68CB5581-70B0-4AD6-96FA-8E377C969B4A}" destId="{1B88A876-CFCA-4125-87C6-215EA81A4D5E}" srcOrd="0" destOrd="0" presId="urn:microsoft.com/office/officeart/2005/8/layout/hProcess11"/>
    <dgm:cxn modelId="{269D8F15-CE43-4B70-A2ED-252855BE5FF1}" type="presParOf" srcId="{68CB5581-70B0-4AD6-96FA-8E377C969B4A}" destId="{1942BB5B-9F18-484F-97A0-2555258D4DD9}" srcOrd="1" destOrd="0" presId="urn:microsoft.com/office/officeart/2005/8/layout/hProcess11"/>
    <dgm:cxn modelId="{DF621959-0C2A-4B39-AC7D-266223388407}" type="presParOf" srcId="{68CB5581-70B0-4AD6-96FA-8E377C969B4A}" destId="{878CFB0B-AB9F-43E6-AF34-C0C6193C996C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7F7F15-E049-44F3-9EAE-D2E5D7411732}">
      <dsp:nvSpPr>
        <dsp:cNvPr id="0" name=""/>
        <dsp:cNvSpPr/>
      </dsp:nvSpPr>
      <dsp:spPr>
        <a:xfrm>
          <a:off x="0" y="890050"/>
          <a:ext cx="8333117" cy="853862"/>
        </a:xfrm>
        <a:prstGeom prst="notchedRightArrow">
          <a:avLst/>
        </a:prstGeom>
        <a:gradFill rotWithShape="1">
          <a:gsLst>
            <a:gs pos="0">
              <a:schemeClr val="accent1">
                <a:tint val="100000"/>
                <a:shade val="100000"/>
                <a:satMod val="130000"/>
              </a:schemeClr>
            </a:gs>
            <a:gs pos="100000">
              <a:schemeClr val="accent1"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</dsp:sp>
    <dsp:sp modelId="{16469BFE-4227-4459-9FEB-F32E028BF24A}">
      <dsp:nvSpPr>
        <dsp:cNvPr id="0" name=""/>
        <dsp:cNvSpPr/>
      </dsp:nvSpPr>
      <dsp:spPr>
        <a:xfrm>
          <a:off x="112213" y="506421"/>
          <a:ext cx="1193568" cy="547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200" b="1" kern="1200" dirty="0" smtClean="0">
              <a:solidFill>
                <a:srgbClr val="002060"/>
              </a:solidFill>
            </a:rPr>
            <a:t>Autoevaluación interna</a:t>
          </a:r>
          <a:endParaRPr lang="es-ES" sz="1200" b="1" kern="1200" dirty="0">
            <a:solidFill>
              <a:srgbClr val="002060"/>
            </a:solidFill>
          </a:endParaRPr>
        </a:p>
      </dsp:txBody>
      <dsp:txXfrm>
        <a:off x="112213" y="506421"/>
        <a:ext cx="1193568" cy="547015"/>
      </dsp:txXfrm>
    </dsp:sp>
    <dsp:sp modelId="{B1C3464A-EC22-4416-A4FB-77DB4B80C830}">
      <dsp:nvSpPr>
        <dsp:cNvPr id="0" name=""/>
        <dsp:cNvSpPr/>
      </dsp:nvSpPr>
      <dsp:spPr>
        <a:xfrm>
          <a:off x="625139" y="1218587"/>
          <a:ext cx="233719" cy="2258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D25979-42EA-4F60-BB8B-01C4CCADB4DA}">
      <dsp:nvSpPr>
        <dsp:cNvPr id="0" name=""/>
        <dsp:cNvSpPr/>
      </dsp:nvSpPr>
      <dsp:spPr>
        <a:xfrm>
          <a:off x="1450963" y="375737"/>
          <a:ext cx="981942" cy="7069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200" b="1" kern="1200" dirty="0" smtClean="0">
              <a:solidFill>
                <a:srgbClr val="002060"/>
              </a:solidFill>
            </a:rPr>
            <a:t>Propuesta Planes de mejora</a:t>
          </a:r>
          <a:endParaRPr lang="es-ES" sz="1200" b="1" kern="1200" dirty="0">
            <a:solidFill>
              <a:srgbClr val="002060"/>
            </a:solidFill>
          </a:endParaRPr>
        </a:p>
      </dsp:txBody>
      <dsp:txXfrm>
        <a:off x="1450963" y="375737"/>
        <a:ext cx="981942" cy="706963"/>
      </dsp:txXfrm>
    </dsp:sp>
    <dsp:sp modelId="{2783ECDC-1CBC-4087-9CD2-AEEA09F36B26}">
      <dsp:nvSpPr>
        <dsp:cNvPr id="0" name=""/>
        <dsp:cNvSpPr/>
      </dsp:nvSpPr>
      <dsp:spPr>
        <a:xfrm>
          <a:off x="1767430" y="1206774"/>
          <a:ext cx="228843" cy="2288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229137-8EBC-4BF7-BDB6-0756966A4559}">
      <dsp:nvSpPr>
        <dsp:cNvPr id="0" name=""/>
        <dsp:cNvSpPr/>
      </dsp:nvSpPr>
      <dsp:spPr>
        <a:xfrm>
          <a:off x="3193387" y="0"/>
          <a:ext cx="1441002" cy="10069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200" b="1" kern="1200" dirty="0" smtClean="0">
              <a:solidFill>
                <a:srgbClr val="002060"/>
              </a:solidFill>
            </a:rPr>
            <a:t>Despliegue de Planes de Mejora    +                    Redacción de la memoria</a:t>
          </a:r>
          <a:endParaRPr lang="es-ES" sz="1200" b="1" kern="1200" dirty="0">
            <a:solidFill>
              <a:srgbClr val="002060"/>
            </a:solidFill>
          </a:endParaRPr>
        </a:p>
      </dsp:txBody>
      <dsp:txXfrm>
        <a:off x="3193387" y="0"/>
        <a:ext cx="1441002" cy="1006913"/>
      </dsp:txXfrm>
    </dsp:sp>
    <dsp:sp modelId="{60AB9A8C-AB3C-47B3-B670-F1157639F722}">
      <dsp:nvSpPr>
        <dsp:cNvPr id="0" name=""/>
        <dsp:cNvSpPr/>
      </dsp:nvSpPr>
      <dsp:spPr>
        <a:xfrm>
          <a:off x="3770692" y="1193164"/>
          <a:ext cx="251728" cy="2517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8D2A2D-5EE7-480F-B3F3-0039A3E86FD3}">
      <dsp:nvSpPr>
        <dsp:cNvPr id="0" name=""/>
        <dsp:cNvSpPr/>
      </dsp:nvSpPr>
      <dsp:spPr>
        <a:xfrm>
          <a:off x="5479069" y="581570"/>
          <a:ext cx="967820" cy="5053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200" b="1" kern="1200" dirty="0" smtClean="0">
              <a:solidFill>
                <a:srgbClr val="002060"/>
              </a:solidFill>
            </a:rPr>
            <a:t>Entrega memoria</a:t>
          </a:r>
          <a:endParaRPr lang="es-ES" sz="1200" b="1" kern="1200" dirty="0">
            <a:solidFill>
              <a:srgbClr val="002060"/>
            </a:solidFill>
          </a:endParaRPr>
        </a:p>
      </dsp:txBody>
      <dsp:txXfrm>
        <a:off x="5479069" y="581570"/>
        <a:ext cx="967820" cy="505339"/>
      </dsp:txXfrm>
    </dsp:sp>
    <dsp:sp modelId="{F69C79CE-430D-4EDC-9F81-02617B71E4E4}">
      <dsp:nvSpPr>
        <dsp:cNvPr id="0" name=""/>
        <dsp:cNvSpPr/>
      </dsp:nvSpPr>
      <dsp:spPr>
        <a:xfrm>
          <a:off x="5828880" y="1200225"/>
          <a:ext cx="251728" cy="2517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88A876-CFCA-4125-87C6-215EA81A4D5E}">
      <dsp:nvSpPr>
        <dsp:cNvPr id="0" name=""/>
        <dsp:cNvSpPr/>
      </dsp:nvSpPr>
      <dsp:spPr>
        <a:xfrm>
          <a:off x="6702992" y="545376"/>
          <a:ext cx="1009191" cy="559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200" b="1" kern="1200" dirty="0" smtClean="0">
              <a:solidFill>
                <a:srgbClr val="002060"/>
              </a:solidFill>
            </a:rPr>
            <a:t>Visita Evaluación</a:t>
          </a:r>
          <a:endParaRPr lang="es-ES" sz="1200" b="1" kern="1200" dirty="0">
            <a:solidFill>
              <a:srgbClr val="002060"/>
            </a:solidFill>
          </a:endParaRPr>
        </a:p>
      </dsp:txBody>
      <dsp:txXfrm>
        <a:off x="6702992" y="545376"/>
        <a:ext cx="1009191" cy="559833"/>
      </dsp:txXfrm>
    </dsp:sp>
    <dsp:sp modelId="{1942BB5B-9F18-484F-97A0-2555258D4DD9}">
      <dsp:nvSpPr>
        <dsp:cNvPr id="0" name=""/>
        <dsp:cNvSpPr/>
      </dsp:nvSpPr>
      <dsp:spPr>
        <a:xfrm>
          <a:off x="7132576" y="1190624"/>
          <a:ext cx="251728" cy="2517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7F7F15-E049-44F3-9EAE-D2E5D7411732}">
      <dsp:nvSpPr>
        <dsp:cNvPr id="0" name=""/>
        <dsp:cNvSpPr/>
      </dsp:nvSpPr>
      <dsp:spPr>
        <a:xfrm>
          <a:off x="0" y="890050"/>
          <a:ext cx="1509631" cy="853862"/>
        </a:xfrm>
        <a:prstGeom prst="notchedRightArrow">
          <a:avLst/>
        </a:prstGeom>
        <a:gradFill rotWithShape="1">
          <a:gsLst>
            <a:gs pos="0">
              <a:schemeClr val="accent1">
                <a:tint val="100000"/>
                <a:shade val="100000"/>
                <a:satMod val="130000"/>
              </a:schemeClr>
            </a:gs>
            <a:gs pos="100000">
              <a:schemeClr val="accent1"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</dsp:sp>
    <dsp:sp modelId="{2700DC90-F682-45C0-9EAD-39EE5F67B99C}">
      <dsp:nvSpPr>
        <dsp:cNvPr id="0" name=""/>
        <dsp:cNvSpPr/>
      </dsp:nvSpPr>
      <dsp:spPr>
        <a:xfrm>
          <a:off x="2" y="423288"/>
          <a:ext cx="1357638" cy="526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200" b="1" kern="1200" dirty="0" smtClean="0">
              <a:solidFill>
                <a:srgbClr val="002060"/>
              </a:solidFill>
            </a:rPr>
            <a:t>Propuesta Planes de mejora</a:t>
          </a:r>
          <a:endParaRPr lang="es-ES" sz="1200" b="1" kern="1200" dirty="0">
            <a:solidFill>
              <a:srgbClr val="002060"/>
            </a:solidFill>
          </a:endParaRPr>
        </a:p>
      </dsp:txBody>
      <dsp:txXfrm>
        <a:off x="2" y="423288"/>
        <a:ext cx="1357638" cy="526645"/>
      </dsp:txXfrm>
    </dsp:sp>
    <dsp:sp modelId="{035EE587-9A75-4055-9E05-9AE24DB338CE}">
      <dsp:nvSpPr>
        <dsp:cNvPr id="0" name=""/>
        <dsp:cNvSpPr/>
      </dsp:nvSpPr>
      <dsp:spPr>
        <a:xfrm>
          <a:off x="562096" y="1202498"/>
          <a:ext cx="251728" cy="2517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7F7F15-E049-44F3-9EAE-D2E5D7411732}">
      <dsp:nvSpPr>
        <dsp:cNvPr id="0" name=""/>
        <dsp:cNvSpPr/>
      </dsp:nvSpPr>
      <dsp:spPr>
        <a:xfrm>
          <a:off x="0" y="890050"/>
          <a:ext cx="1509631" cy="853862"/>
        </a:xfrm>
        <a:prstGeom prst="notchedRightArrow">
          <a:avLst/>
        </a:prstGeom>
        <a:gradFill rotWithShape="1">
          <a:gsLst>
            <a:gs pos="0">
              <a:schemeClr val="accent1">
                <a:tint val="100000"/>
                <a:shade val="100000"/>
                <a:satMod val="130000"/>
              </a:schemeClr>
            </a:gs>
            <a:gs pos="100000">
              <a:schemeClr val="accent1"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</dsp:sp>
    <dsp:sp modelId="{2700DC90-F682-45C0-9EAD-39EE5F67B99C}">
      <dsp:nvSpPr>
        <dsp:cNvPr id="0" name=""/>
        <dsp:cNvSpPr/>
      </dsp:nvSpPr>
      <dsp:spPr>
        <a:xfrm>
          <a:off x="2" y="423288"/>
          <a:ext cx="1357638" cy="526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200" b="1" kern="1200" dirty="0" smtClean="0">
              <a:solidFill>
                <a:srgbClr val="002060"/>
              </a:solidFill>
            </a:rPr>
            <a:t>Propuesta Planes de mejora</a:t>
          </a:r>
          <a:endParaRPr lang="es-ES" sz="1200" b="1" kern="1200" dirty="0">
            <a:solidFill>
              <a:srgbClr val="002060"/>
            </a:solidFill>
          </a:endParaRPr>
        </a:p>
      </dsp:txBody>
      <dsp:txXfrm>
        <a:off x="2" y="423288"/>
        <a:ext cx="1357638" cy="526645"/>
      </dsp:txXfrm>
    </dsp:sp>
    <dsp:sp modelId="{035EE587-9A75-4055-9E05-9AE24DB338CE}">
      <dsp:nvSpPr>
        <dsp:cNvPr id="0" name=""/>
        <dsp:cNvSpPr/>
      </dsp:nvSpPr>
      <dsp:spPr>
        <a:xfrm>
          <a:off x="562096" y="1202498"/>
          <a:ext cx="251728" cy="2517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7F7F15-E049-44F3-9EAE-D2E5D7411732}">
      <dsp:nvSpPr>
        <dsp:cNvPr id="0" name=""/>
        <dsp:cNvSpPr/>
      </dsp:nvSpPr>
      <dsp:spPr>
        <a:xfrm>
          <a:off x="0" y="890050"/>
          <a:ext cx="1509631" cy="853862"/>
        </a:xfrm>
        <a:prstGeom prst="notchedRightArrow">
          <a:avLst/>
        </a:prstGeom>
        <a:gradFill rotWithShape="1">
          <a:gsLst>
            <a:gs pos="0">
              <a:schemeClr val="accent1">
                <a:tint val="100000"/>
                <a:shade val="100000"/>
                <a:satMod val="130000"/>
              </a:schemeClr>
            </a:gs>
            <a:gs pos="100000">
              <a:schemeClr val="accent1"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</dsp:sp>
    <dsp:sp modelId="{2700DC90-F682-45C0-9EAD-39EE5F67B99C}">
      <dsp:nvSpPr>
        <dsp:cNvPr id="0" name=""/>
        <dsp:cNvSpPr/>
      </dsp:nvSpPr>
      <dsp:spPr>
        <a:xfrm>
          <a:off x="2" y="423288"/>
          <a:ext cx="1357638" cy="526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200" b="1" kern="1200" dirty="0" smtClean="0">
              <a:solidFill>
                <a:srgbClr val="002060"/>
              </a:solidFill>
            </a:rPr>
            <a:t>Propuesta Planes de mejora</a:t>
          </a:r>
          <a:endParaRPr lang="es-ES" sz="1200" b="1" kern="1200" dirty="0">
            <a:solidFill>
              <a:srgbClr val="002060"/>
            </a:solidFill>
          </a:endParaRPr>
        </a:p>
      </dsp:txBody>
      <dsp:txXfrm>
        <a:off x="2" y="423288"/>
        <a:ext cx="1357638" cy="526645"/>
      </dsp:txXfrm>
    </dsp:sp>
    <dsp:sp modelId="{035EE587-9A75-4055-9E05-9AE24DB338CE}">
      <dsp:nvSpPr>
        <dsp:cNvPr id="0" name=""/>
        <dsp:cNvSpPr/>
      </dsp:nvSpPr>
      <dsp:spPr>
        <a:xfrm>
          <a:off x="562096" y="1202498"/>
          <a:ext cx="251728" cy="2517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7F7F15-E049-44F3-9EAE-D2E5D7411732}">
      <dsp:nvSpPr>
        <dsp:cNvPr id="0" name=""/>
        <dsp:cNvSpPr/>
      </dsp:nvSpPr>
      <dsp:spPr>
        <a:xfrm>
          <a:off x="0" y="890050"/>
          <a:ext cx="1509631" cy="853862"/>
        </a:xfrm>
        <a:prstGeom prst="notchedRightArrow">
          <a:avLst/>
        </a:prstGeom>
        <a:gradFill rotWithShape="1">
          <a:gsLst>
            <a:gs pos="0">
              <a:schemeClr val="accent1">
                <a:tint val="100000"/>
                <a:shade val="100000"/>
                <a:satMod val="130000"/>
              </a:schemeClr>
            </a:gs>
            <a:gs pos="100000">
              <a:schemeClr val="accent1"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</dsp:sp>
    <dsp:sp modelId="{2700DC90-F682-45C0-9EAD-39EE5F67B99C}">
      <dsp:nvSpPr>
        <dsp:cNvPr id="0" name=""/>
        <dsp:cNvSpPr/>
      </dsp:nvSpPr>
      <dsp:spPr>
        <a:xfrm>
          <a:off x="2" y="423288"/>
          <a:ext cx="1357638" cy="526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200" b="1" kern="1200" dirty="0" smtClean="0">
              <a:solidFill>
                <a:srgbClr val="002060"/>
              </a:solidFill>
            </a:rPr>
            <a:t>Propuesta Planes de mejora</a:t>
          </a:r>
          <a:endParaRPr lang="es-ES" sz="1200" b="1" kern="1200" dirty="0">
            <a:solidFill>
              <a:srgbClr val="002060"/>
            </a:solidFill>
          </a:endParaRPr>
        </a:p>
      </dsp:txBody>
      <dsp:txXfrm>
        <a:off x="2" y="423288"/>
        <a:ext cx="1357638" cy="526645"/>
      </dsp:txXfrm>
    </dsp:sp>
    <dsp:sp modelId="{035EE587-9A75-4055-9E05-9AE24DB338CE}">
      <dsp:nvSpPr>
        <dsp:cNvPr id="0" name=""/>
        <dsp:cNvSpPr/>
      </dsp:nvSpPr>
      <dsp:spPr>
        <a:xfrm>
          <a:off x="562096" y="1202498"/>
          <a:ext cx="251728" cy="2517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7F7F15-E049-44F3-9EAE-D2E5D7411732}">
      <dsp:nvSpPr>
        <dsp:cNvPr id="0" name=""/>
        <dsp:cNvSpPr/>
      </dsp:nvSpPr>
      <dsp:spPr>
        <a:xfrm>
          <a:off x="0" y="890050"/>
          <a:ext cx="1509631" cy="853862"/>
        </a:xfrm>
        <a:prstGeom prst="notchedRightArrow">
          <a:avLst/>
        </a:prstGeom>
        <a:gradFill rotWithShape="1">
          <a:gsLst>
            <a:gs pos="0">
              <a:schemeClr val="accent1">
                <a:tint val="100000"/>
                <a:shade val="100000"/>
                <a:satMod val="130000"/>
              </a:schemeClr>
            </a:gs>
            <a:gs pos="100000">
              <a:schemeClr val="accent1"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</dsp:sp>
    <dsp:sp modelId="{2700DC90-F682-45C0-9EAD-39EE5F67B99C}">
      <dsp:nvSpPr>
        <dsp:cNvPr id="0" name=""/>
        <dsp:cNvSpPr/>
      </dsp:nvSpPr>
      <dsp:spPr>
        <a:xfrm>
          <a:off x="2" y="423288"/>
          <a:ext cx="1357638" cy="526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200" b="1" kern="1200" dirty="0" smtClean="0">
              <a:solidFill>
                <a:srgbClr val="002060"/>
              </a:solidFill>
            </a:rPr>
            <a:t>Propuesta Planes de mejora</a:t>
          </a:r>
          <a:endParaRPr lang="es-ES" sz="1200" b="1" kern="1200" dirty="0">
            <a:solidFill>
              <a:srgbClr val="002060"/>
            </a:solidFill>
          </a:endParaRPr>
        </a:p>
      </dsp:txBody>
      <dsp:txXfrm>
        <a:off x="2" y="423288"/>
        <a:ext cx="1357638" cy="526645"/>
      </dsp:txXfrm>
    </dsp:sp>
    <dsp:sp modelId="{035EE587-9A75-4055-9E05-9AE24DB338CE}">
      <dsp:nvSpPr>
        <dsp:cNvPr id="0" name=""/>
        <dsp:cNvSpPr/>
      </dsp:nvSpPr>
      <dsp:spPr>
        <a:xfrm>
          <a:off x="562096" y="1202498"/>
          <a:ext cx="251728" cy="2517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7F7F15-E049-44F3-9EAE-D2E5D7411732}">
      <dsp:nvSpPr>
        <dsp:cNvPr id="0" name=""/>
        <dsp:cNvSpPr/>
      </dsp:nvSpPr>
      <dsp:spPr>
        <a:xfrm>
          <a:off x="0" y="890050"/>
          <a:ext cx="8333117" cy="853862"/>
        </a:xfrm>
        <a:prstGeom prst="notchedRightArrow">
          <a:avLst/>
        </a:prstGeom>
        <a:gradFill rotWithShape="1">
          <a:gsLst>
            <a:gs pos="0">
              <a:schemeClr val="accent1">
                <a:tint val="100000"/>
                <a:shade val="100000"/>
                <a:satMod val="130000"/>
              </a:schemeClr>
            </a:gs>
            <a:gs pos="100000">
              <a:schemeClr val="accent1"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</dsp:sp>
    <dsp:sp modelId="{16469BFE-4227-4459-9FEB-F32E028BF24A}">
      <dsp:nvSpPr>
        <dsp:cNvPr id="0" name=""/>
        <dsp:cNvSpPr/>
      </dsp:nvSpPr>
      <dsp:spPr>
        <a:xfrm>
          <a:off x="112213" y="506421"/>
          <a:ext cx="1193568" cy="547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200" b="1" kern="1200" dirty="0" smtClean="0">
              <a:solidFill>
                <a:srgbClr val="002060"/>
              </a:solidFill>
            </a:rPr>
            <a:t>Autoevaluación interna</a:t>
          </a:r>
          <a:endParaRPr lang="es-ES" sz="1200" b="1" kern="1200" dirty="0">
            <a:solidFill>
              <a:srgbClr val="002060"/>
            </a:solidFill>
          </a:endParaRPr>
        </a:p>
      </dsp:txBody>
      <dsp:txXfrm>
        <a:off x="112213" y="506421"/>
        <a:ext cx="1193568" cy="547015"/>
      </dsp:txXfrm>
    </dsp:sp>
    <dsp:sp modelId="{B1C3464A-EC22-4416-A4FB-77DB4B80C830}">
      <dsp:nvSpPr>
        <dsp:cNvPr id="0" name=""/>
        <dsp:cNvSpPr/>
      </dsp:nvSpPr>
      <dsp:spPr>
        <a:xfrm>
          <a:off x="625139" y="1218587"/>
          <a:ext cx="233719" cy="2258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D25979-42EA-4F60-BB8B-01C4CCADB4DA}">
      <dsp:nvSpPr>
        <dsp:cNvPr id="0" name=""/>
        <dsp:cNvSpPr/>
      </dsp:nvSpPr>
      <dsp:spPr>
        <a:xfrm>
          <a:off x="1450963" y="375737"/>
          <a:ext cx="981942" cy="7069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200" b="1" kern="1200" dirty="0" smtClean="0">
              <a:solidFill>
                <a:srgbClr val="002060"/>
              </a:solidFill>
            </a:rPr>
            <a:t>Propuesta Planes de mejora</a:t>
          </a:r>
          <a:endParaRPr lang="es-ES" sz="1200" b="1" kern="1200" dirty="0">
            <a:solidFill>
              <a:srgbClr val="002060"/>
            </a:solidFill>
          </a:endParaRPr>
        </a:p>
      </dsp:txBody>
      <dsp:txXfrm>
        <a:off x="1450963" y="375737"/>
        <a:ext cx="981942" cy="706963"/>
      </dsp:txXfrm>
    </dsp:sp>
    <dsp:sp modelId="{2783ECDC-1CBC-4087-9CD2-AEEA09F36B26}">
      <dsp:nvSpPr>
        <dsp:cNvPr id="0" name=""/>
        <dsp:cNvSpPr/>
      </dsp:nvSpPr>
      <dsp:spPr>
        <a:xfrm>
          <a:off x="1767430" y="1206774"/>
          <a:ext cx="228843" cy="2288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229137-8EBC-4BF7-BDB6-0756966A4559}">
      <dsp:nvSpPr>
        <dsp:cNvPr id="0" name=""/>
        <dsp:cNvSpPr/>
      </dsp:nvSpPr>
      <dsp:spPr>
        <a:xfrm>
          <a:off x="3193387" y="0"/>
          <a:ext cx="1441002" cy="10069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200" b="1" kern="1200" dirty="0" smtClean="0">
              <a:solidFill>
                <a:srgbClr val="002060"/>
              </a:solidFill>
            </a:rPr>
            <a:t>Despliegue de Planes de Mejora    +                    Redacción de la memoria</a:t>
          </a:r>
          <a:endParaRPr lang="es-ES" sz="1200" b="1" kern="1200" dirty="0">
            <a:solidFill>
              <a:srgbClr val="002060"/>
            </a:solidFill>
          </a:endParaRPr>
        </a:p>
      </dsp:txBody>
      <dsp:txXfrm>
        <a:off x="3193387" y="0"/>
        <a:ext cx="1441002" cy="1006913"/>
      </dsp:txXfrm>
    </dsp:sp>
    <dsp:sp modelId="{60AB9A8C-AB3C-47B3-B670-F1157639F722}">
      <dsp:nvSpPr>
        <dsp:cNvPr id="0" name=""/>
        <dsp:cNvSpPr/>
      </dsp:nvSpPr>
      <dsp:spPr>
        <a:xfrm>
          <a:off x="3770692" y="1193164"/>
          <a:ext cx="251728" cy="2517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8D2A2D-5EE7-480F-B3F3-0039A3E86FD3}">
      <dsp:nvSpPr>
        <dsp:cNvPr id="0" name=""/>
        <dsp:cNvSpPr/>
      </dsp:nvSpPr>
      <dsp:spPr>
        <a:xfrm>
          <a:off x="5479069" y="581570"/>
          <a:ext cx="967820" cy="5053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200" b="1" kern="1200" dirty="0" smtClean="0">
              <a:solidFill>
                <a:srgbClr val="002060"/>
              </a:solidFill>
            </a:rPr>
            <a:t>Entrega memoria</a:t>
          </a:r>
          <a:endParaRPr lang="es-ES" sz="1200" b="1" kern="1200" dirty="0">
            <a:solidFill>
              <a:srgbClr val="002060"/>
            </a:solidFill>
          </a:endParaRPr>
        </a:p>
      </dsp:txBody>
      <dsp:txXfrm>
        <a:off x="5479069" y="581570"/>
        <a:ext cx="967820" cy="505339"/>
      </dsp:txXfrm>
    </dsp:sp>
    <dsp:sp modelId="{F69C79CE-430D-4EDC-9F81-02617B71E4E4}">
      <dsp:nvSpPr>
        <dsp:cNvPr id="0" name=""/>
        <dsp:cNvSpPr/>
      </dsp:nvSpPr>
      <dsp:spPr>
        <a:xfrm>
          <a:off x="5828880" y="1200225"/>
          <a:ext cx="251728" cy="2517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88A876-CFCA-4125-87C6-215EA81A4D5E}">
      <dsp:nvSpPr>
        <dsp:cNvPr id="0" name=""/>
        <dsp:cNvSpPr/>
      </dsp:nvSpPr>
      <dsp:spPr>
        <a:xfrm>
          <a:off x="6702992" y="545376"/>
          <a:ext cx="1009191" cy="559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200" b="1" kern="1200" dirty="0" smtClean="0">
              <a:solidFill>
                <a:srgbClr val="002060"/>
              </a:solidFill>
            </a:rPr>
            <a:t>Visita Evaluación</a:t>
          </a:r>
          <a:endParaRPr lang="es-ES" sz="1200" b="1" kern="1200" dirty="0">
            <a:solidFill>
              <a:srgbClr val="002060"/>
            </a:solidFill>
          </a:endParaRPr>
        </a:p>
      </dsp:txBody>
      <dsp:txXfrm>
        <a:off x="6702992" y="545376"/>
        <a:ext cx="1009191" cy="559833"/>
      </dsp:txXfrm>
    </dsp:sp>
    <dsp:sp modelId="{1942BB5B-9F18-484F-97A0-2555258D4DD9}">
      <dsp:nvSpPr>
        <dsp:cNvPr id="0" name=""/>
        <dsp:cNvSpPr/>
      </dsp:nvSpPr>
      <dsp:spPr>
        <a:xfrm>
          <a:off x="7132576" y="1190624"/>
          <a:ext cx="251728" cy="2517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8BF722-43D9-1D4C-9967-C71465BB239F}" type="datetimeFigureOut">
              <a:rPr lang="es-ES" smtClean="0"/>
              <a:t>26/05/2017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BBDDED-FEE7-4B41-81C0-DE1D0422E7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6222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BDDED-FEE7-4B41-81C0-DE1D0422E734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93354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BDDED-FEE7-4B41-81C0-DE1D0422E734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64495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Final</a:t>
            </a:r>
            <a:r>
              <a:rPr lang="es-ES" baseline="0" dirty="0" smtClean="0"/>
              <a:t> corporativo de presentación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BDDED-FEE7-4B41-81C0-DE1D0422E734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0293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BDDED-FEE7-4B41-81C0-DE1D0422E734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64495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BDDED-FEE7-4B41-81C0-DE1D0422E734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64495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BDDED-FEE7-4B41-81C0-DE1D0422E734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64495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BDDED-FEE7-4B41-81C0-DE1D0422E734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64495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BDDED-FEE7-4B41-81C0-DE1D0422E734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64495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BDDED-FEE7-4B41-81C0-DE1D0422E734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64495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BDDED-FEE7-4B41-81C0-DE1D0422E734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64495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BDDED-FEE7-4B41-81C0-DE1D0422E734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6449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5/26/2017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31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996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7B99-7C3F-4BC3-B7B8-7E1F8C620B24}" type="datetime1">
              <a:rPr lang="en-US" smtClean="0"/>
              <a:pPr/>
              <a:t>5/26/2017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94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5/26/2017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24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5/26/2017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983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2560D-EC28-3B41-86E8-18F1CE0113B4}" type="datetimeFigureOut">
              <a:rPr lang="en-US" smtClean="0"/>
              <a:t>5/26/2017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57" r:id="rId2"/>
    <p:sldLayoutId id="2147493458" r:id="rId3"/>
    <p:sldLayoutId id="2147493459" r:id="rId4"/>
    <p:sldLayoutId id="2147493460" r:id="rId5"/>
    <p:sldLayoutId id="2147493461" r:id="rId6"/>
    <p:sldLayoutId id="2147493462" r:id="rId7"/>
    <p:sldLayoutId id="2147493463" r:id="rId8"/>
    <p:sldLayoutId id="2147493464" r:id="rId9"/>
    <p:sldLayoutId id="2147493465" r:id="rId10"/>
    <p:sldLayoutId id="2147493466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7.xml"/><Relationship Id="rId5" Type="http://schemas.openxmlformats.org/officeDocument/2006/relationships/diagramData" Target="../diagrams/data7.xml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microsoft.com/office/2007/relationships/diagramDrawing" Target="../diagrams/drawing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11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microsoft.com/office/2007/relationships/diagramDrawing" Target="../diagrams/drawing1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11" Type="http://schemas.openxmlformats.org/officeDocument/2006/relationships/image" Target="../media/image6.jpeg"/><Relationship Id="rId5" Type="http://schemas.openxmlformats.org/officeDocument/2006/relationships/diagramData" Target="../diagrams/data2.xml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microsoft.com/office/2007/relationships/diagramDrawing" Target="../diagrams/drawing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3.xml"/><Relationship Id="rId11" Type="http://schemas.openxmlformats.org/officeDocument/2006/relationships/image" Target="../media/image6.jpeg"/><Relationship Id="rId5" Type="http://schemas.openxmlformats.org/officeDocument/2006/relationships/diagramData" Target="../diagrams/data3.xml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4.xml"/><Relationship Id="rId11" Type="http://schemas.openxmlformats.org/officeDocument/2006/relationships/image" Target="../media/image6.jpeg"/><Relationship Id="rId5" Type="http://schemas.openxmlformats.org/officeDocument/2006/relationships/diagramData" Target="../diagrams/data4.xml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microsoft.com/office/2007/relationships/diagramDrawing" Target="../diagrams/drawing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5.xml"/><Relationship Id="rId11" Type="http://schemas.openxmlformats.org/officeDocument/2006/relationships/image" Target="../media/image6.jpeg"/><Relationship Id="rId5" Type="http://schemas.openxmlformats.org/officeDocument/2006/relationships/diagramData" Target="../diagrams/data5.xml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microsoft.com/office/2007/relationships/diagramDrawing" Target="../diagrams/drawing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6.xml"/><Relationship Id="rId11" Type="http://schemas.openxmlformats.org/officeDocument/2006/relationships/image" Target="../media/image6.jpeg"/><Relationship Id="rId5" Type="http://schemas.openxmlformats.org/officeDocument/2006/relationships/diagramData" Target="../diagrams/data6.xml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microsoft.com/office/2007/relationships/diagramDrawing" Target="../diagrams/drawin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9120" y="1845236"/>
            <a:ext cx="7230579" cy="656044"/>
          </a:xfrm>
        </p:spPr>
        <p:txBody>
          <a:bodyPr>
            <a:normAutofit/>
          </a:bodyPr>
          <a:lstStyle/>
          <a:p>
            <a:r>
              <a:rPr lang="es-ES" sz="2800" dirty="0" smtClean="0">
                <a:latin typeface="Arial"/>
                <a:cs typeface="Arial"/>
              </a:rPr>
              <a:t>Proyecto </a:t>
            </a:r>
            <a:r>
              <a:rPr lang="es-ES" sz="2800" b="1" dirty="0" smtClean="0">
                <a:solidFill>
                  <a:srgbClr val="41B5FF"/>
                </a:solidFill>
                <a:latin typeface="Arial"/>
                <a:cs typeface="Arial"/>
              </a:rPr>
              <a:t>EFQM</a:t>
            </a:r>
            <a:endParaRPr lang="es-ES" sz="2800" b="1" dirty="0">
              <a:solidFill>
                <a:srgbClr val="41B5FF"/>
              </a:solidFill>
              <a:latin typeface="Arial"/>
              <a:cs typeface="Arial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0" y="0"/>
            <a:ext cx="9144000" cy="749034"/>
          </a:xfrm>
          <a:prstGeom prst="rect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1" name="Conector recto 10"/>
          <p:cNvCxnSpPr/>
          <p:nvPr/>
        </p:nvCxnSpPr>
        <p:spPr>
          <a:xfrm>
            <a:off x="1133888" y="2624709"/>
            <a:ext cx="6764455" cy="0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Imagen 14" descr="logo_blan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514" y="210552"/>
            <a:ext cx="2259072" cy="347652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5140591" y="4626042"/>
            <a:ext cx="3839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>
                <a:solidFill>
                  <a:schemeClr val="bg1">
                    <a:lumMod val="50000"/>
                  </a:schemeClr>
                </a:solidFill>
                <a:latin typeface="Verdana"/>
                <a:cs typeface="Verdana"/>
              </a:rPr>
              <a:t>Dirección Gestión de Calidad y Medio Ambiente</a:t>
            </a:r>
            <a:endParaRPr lang="es-ES" sz="1200" dirty="0">
              <a:solidFill>
                <a:schemeClr val="bg1">
                  <a:lumMod val="50000"/>
                </a:schemeClr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13426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228E-7 -0.15992 L 3.54228E-7 -1.99444E-6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9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-1" y="0"/>
            <a:ext cx="9144001" cy="541636"/>
          </a:xfrm>
          <a:prstGeom prst="rect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Elipse 4"/>
          <p:cNvSpPr/>
          <p:nvPr/>
        </p:nvSpPr>
        <p:spPr>
          <a:xfrm>
            <a:off x="8311616" y="72762"/>
            <a:ext cx="734695" cy="734695"/>
          </a:xfrm>
          <a:prstGeom prst="ellipse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logo_blan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060" y="149712"/>
            <a:ext cx="1797578" cy="276632"/>
          </a:xfrm>
          <a:prstGeom prst="rect">
            <a:avLst/>
          </a:prstGeom>
        </p:spPr>
      </p:pic>
      <p:pic>
        <p:nvPicPr>
          <p:cNvPr id="8" name="Imagen 7" descr="icono-generic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147" y="216573"/>
            <a:ext cx="419541" cy="419541"/>
          </a:xfrm>
          <a:prstGeom prst="rect">
            <a:avLst/>
          </a:prstGeom>
        </p:spPr>
      </p:pic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3375889332"/>
              </p:ext>
            </p:extLst>
          </p:nvPr>
        </p:nvGraphicFramePr>
        <p:xfrm>
          <a:off x="396807" y="636114"/>
          <a:ext cx="8333117" cy="2517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5 Rectángulo redondeado"/>
          <p:cNvSpPr/>
          <p:nvPr/>
        </p:nvSpPr>
        <p:spPr>
          <a:xfrm>
            <a:off x="7074869" y="2774966"/>
            <a:ext cx="1144147" cy="618846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1300" b="1" dirty="0" smtClean="0">
                <a:solidFill>
                  <a:srgbClr val="F5801F"/>
                </a:solidFill>
              </a:rPr>
              <a:t>Mayo / Junio 2018</a:t>
            </a:r>
            <a:endParaRPr lang="es-ES" sz="1300" b="1" dirty="0">
              <a:solidFill>
                <a:srgbClr val="F5801F"/>
              </a:solidFill>
            </a:endParaRPr>
          </a:p>
        </p:txBody>
      </p:sp>
      <p:pic>
        <p:nvPicPr>
          <p:cNvPr id="2050" name="Picture 2" descr="https://static.wixstatic.com/media/07b285_f680a13ccd48415c905895565591dcfd.png/v1/fill/w_71,h_71,al_c,usm_0.66_1.00_0.01/07b285_f680a13ccd48415c905895565591dcfd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1708" y="2216544"/>
            <a:ext cx="578714" cy="578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static.wixstatic.com/media/07b285_f680a13ccd48415c905895565591dcfd.png/v1/fill/w_71,h_71,al_c,usm_0.66_1.00_0.01/07b285_f680a13ccd48415c905895565591dcfd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9062" y="2213676"/>
            <a:ext cx="578714" cy="578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Rectángulo redondeado"/>
          <p:cNvSpPr/>
          <p:nvPr/>
        </p:nvSpPr>
        <p:spPr>
          <a:xfrm>
            <a:off x="5743597" y="2812214"/>
            <a:ext cx="1144147" cy="406209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1300" b="1" dirty="0" smtClean="0">
                <a:solidFill>
                  <a:srgbClr val="F5801F"/>
                </a:solidFill>
              </a:rPr>
              <a:t>Abril 2018</a:t>
            </a:r>
            <a:endParaRPr lang="es-ES" sz="1300" b="1" dirty="0">
              <a:solidFill>
                <a:srgbClr val="F5801F"/>
              </a:solidFill>
            </a:endParaRPr>
          </a:p>
        </p:txBody>
      </p:sp>
      <p:pic>
        <p:nvPicPr>
          <p:cNvPr id="13" name="Picture 2" descr="https://static.wixstatic.com/media/07b285_f680a13ccd48415c905895565591dcfd.png/v1/fill/w_71,h_71,al_c,usm_0.66_1.00_0.01/07b285_f680a13ccd48415c905895565591dcfd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472" y="2210808"/>
            <a:ext cx="578714" cy="578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13 Rectángulo redondeado"/>
          <p:cNvSpPr/>
          <p:nvPr/>
        </p:nvSpPr>
        <p:spPr>
          <a:xfrm>
            <a:off x="547877" y="2777772"/>
            <a:ext cx="1144147" cy="406209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1300" b="1" dirty="0" smtClean="0">
                <a:solidFill>
                  <a:srgbClr val="F5801F"/>
                </a:solidFill>
              </a:rPr>
              <a:t>Enero 2017</a:t>
            </a:r>
            <a:endParaRPr lang="es-ES" sz="1300" b="1" dirty="0">
              <a:solidFill>
                <a:srgbClr val="F5801F"/>
              </a:solidFill>
            </a:endParaRPr>
          </a:p>
        </p:txBody>
      </p:sp>
      <p:pic>
        <p:nvPicPr>
          <p:cNvPr id="15" name="Picture 2" descr="https://static.wixstatic.com/media/07b285_f680a13ccd48415c905895565591dcfd.png/v1/fill/w_71,h_71,al_c,usm_0.66_1.00_0.01/07b285_f680a13ccd48415c905895565591dcfd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488" y="2207940"/>
            <a:ext cx="578714" cy="578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15 Rectángulo redondeado"/>
          <p:cNvSpPr/>
          <p:nvPr/>
        </p:nvSpPr>
        <p:spPr>
          <a:xfrm>
            <a:off x="1709519" y="2800782"/>
            <a:ext cx="1144147" cy="406209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1300" b="1" dirty="0" smtClean="0">
                <a:solidFill>
                  <a:srgbClr val="F5801F"/>
                </a:solidFill>
              </a:rPr>
              <a:t>Mayo 2017</a:t>
            </a:r>
            <a:endParaRPr lang="es-ES" sz="1300" b="1" dirty="0">
              <a:solidFill>
                <a:srgbClr val="F5801F"/>
              </a:solidFill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2855348" y="1578636"/>
            <a:ext cx="2943078" cy="892761"/>
          </a:xfrm>
          <a:prstGeom prst="round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18 Rectángulo redondeado"/>
          <p:cNvSpPr/>
          <p:nvPr/>
        </p:nvSpPr>
        <p:spPr>
          <a:xfrm>
            <a:off x="3431851" y="2953182"/>
            <a:ext cx="1882021" cy="406209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1300" b="1" u="sng" dirty="0" smtClean="0">
                <a:solidFill>
                  <a:srgbClr val="FF0000"/>
                </a:solidFill>
              </a:rPr>
              <a:t>Próximas sesiones:</a:t>
            </a:r>
          </a:p>
          <a:p>
            <a:pPr marL="285750" indent="-285750" algn="ctr">
              <a:buFontTx/>
              <a:buChar char="-"/>
            </a:pPr>
            <a:r>
              <a:rPr lang="es-ES_tradnl" sz="1300" b="1" u="sng" dirty="0" smtClean="0">
                <a:solidFill>
                  <a:srgbClr val="FF0000"/>
                </a:solidFill>
              </a:rPr>
              <a:t>28, 29 de junio</a:t>
            </a:r>
          </a:p>
          <a:p>
            <a:pPr marL="285750" indent="-285750" algn="ctr">
              <a:buFontTx/>
              <a:buChar char="-"/>
            </a:pPr>
            <a:r>
              <a:rPr lang="es-ES_tradnl" sz="1300" b="1" u="sng" dirty="0" smtClean="0">
                <a:solidFill>
                  <a:srgbClr val="FF0000"/>
                </a:solidFill>
              </a:rPr>
              <a:t>19, 20 de julio</a:t>
            </a:r>
            <a:endParaRPr lang="es-ES" sz="13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6595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1"/>
            <a:ext cx="9144000" cy="5143500"/>
          </a:xfrm>
          <a:prstGeom prst="rect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  </a:t>
            </a:r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0" y="4718791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Mutua Colaboradora con la Seguridad Social n</a:t>
            </a:r>
            <a:r>
              <a:rPr lang="es-E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º</a:t>
            </a:r>
            <a:r>
              <a:rPr lang="es-ES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151</a:t>
            </a:r>
            <a:endParaRPr lang="es-ES" sz="105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2" name="Imagen 1" descr="logo_blan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729" y="2299960"/>
            <a:ext cx="3544886" cy="545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308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d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-1" y="0"/>
            <a:ext cx="9144001" cy="541636"/>
          </a:xfrm>
          <a:prstGeom prst="rect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Elipse 4"/>
          <p:cNvSpPr/>
          <p:nvPr/>
        </p:nvSpPr>
        <p:spPr>
          <a:xfrm>
            <a:off x="8311616" y="72762"/>
            <a:ext cx="734695" cy="734695"/>
          </a:xfrm>
          <a:prstGeom prst="ellipse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logo_blan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060" y="149712"/>
            <a:ext cx="1797578" cy="276632"/>
          </a:xfrm>
          <a:prstGeom prst="rect">
            <a:avLst/>
          </a:prstGeom>
        </p:spPr>
      </p:pic>
      <p:pic>
        <p:nvPicPr>
          <p:cNvPr id="8" name="Imagen 7" descr="icono-generic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147" y="216573"/>
            <a:ext cx="419541" cy="419541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3176457" y="912196"/>
            <a:ext cx="17924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dirty="0"/>
              <a:t>No es una norma</a:t>
            </a:r>
          </a:p>
        </p:txBody>
      </p:sp>
      <p:sp>
        <p:nvSpPr>
          <p:cNvPr id="6" name="5 Rectángulo"/>
          <p:cNvSpPr/>
          <p:nvPr/>
        </p:nvSpPr>
        <p:spPr>
          <a:xfrm>
            <a:off x="6155150" y="1456635"/>
            <a:ext cx="14130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dirty="0"/>
              <a:t>1.000 puntos</a:t>
            </a:r>
          </a:p>
        </p:txBody>
      </p:sp>
      <p:sp>
        <p:nvSpPr>
          <p:cNvPr id="7" name="6 Rectángulo"/>
          <p:cNvSpPr/>
          <p:nvPr/>
        </p:nvSpPr>
        <p:spPr>
          <a:xfrm>
            <a:off x="754632" y="1462123"/>
            <a:ext cx="1351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dirty="0" err="1"/>
              <a:t>Proactividad</a:t>
            </a:r>
            <a:endParaRPr lang="es-ES" dirty="0"/>
          </a:p>
        </p:txBody>
      </p:sp>
      <p:sp>
        <p:nvSpPr>
          <p:cNvPr id="10" name="9 Rectángulo"/>
          <p:cNvSpPr/>
          <p:nvPr/>
        </p:nvSpPr>
        <p:spPr>
          <a:xfrm>
            <a:off x="813152" y="3837795"/>
            <a:ext cx="1282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dirty="0"/>
              <a:t>No penaliza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5929573" y="3820837"/>
            <a:ext cx="1752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dirty="0"/>
              <a:t>Modelo holístico</a:t>
            </a:r>
          </a:p>
        </p:txBody>
      </p:sp>
      <p:sp>
        <p:nvSpPr>
          <p:cNvPr id="14" name="13 Rectángulo"/>
          <p:cNvSpPr/>
          <p:nvPr/>
        </p:nvSpPr>
        <p:spPr>
          <a:xfrm>
            <a:off x="3605324" y="4262105"/>
            <a:ext cx="9301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dirty="0"/>
              <a:t>Sinergia</a:t>
            </a:r>
          </a:p>
        </p:txBody>
      </p:sp>
      <p:pic>
        <p:nvPicPr>
          <p:cNvPr id="16" name="15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314" y="2136048"/>
            <a:ext cx="2261891" cy="644720"/>
          </a:xfrm>
          <a:prstGeom prst="rect">
            <a:avLst/>
          </a:prstGeom>
        </p:spPr>
      </p:pic>
      <p:cxnSp>
        <p:nvCxnSpPr>
          <p:cNvPr id="18" name="17 Conector recto"/>
          <p:cNvCxnSpPr/>
          <p:nvPr/>
        </p:nvCxnSpPr>
        <p:spPr>
          <a:xfrm>
            <a:off x="3234977" y="1286077"/>
            <a:ext cx="167082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6140536" y="1825967"/>
            <a:ext cx="142763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5973546" y="4190169"/>
            <a:ext cx="1619178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4" name="23 Rectángulo"/>
          <p:cNvSpPr/>
          <p:nvPr/>
        </p:nvSpPr>
        <p:spPr>
          <a:xfrm>
            <a:off x="7531069" y="2453229"/>
            <a:ext cx="1346353" cy="16476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400" dirty="0" smtClean="0">
                <a:solidFill>
                  <a:schemeClr val="tx1"/>
                </a:solidFill>
              </a:rPr>
              <a:t>Liderazgo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chemeClr val="tx1"/>
                </a:solidFill>
              </a:rPr>
              <a:t>Estrategia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400" dirty="0" smtClean="0">
                <a:solidFill>
                  <a:schemeClr val="tx1"/>
                </a:solidFill>
              </a:rPr>
              <a:t>Personas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chemeClr val="tx1"/>
                </a:solidFill>
              </a:rPr>
              <a:t>Contexto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400" dirty="0" smtClean="0">
                <a:solidFill>
                  <a:schemeClr val="tx1"/>
                </a:solidFill>
              </a:rPr>
              <a:t>Sociedad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400" dirty="0" smtClean="0">
                <a:solidFill>
                  <a:schemeClr val="tx1"/>
                </a:solidFill>
              </a:rPr>
              <a:t>Clientes…</a:t>
            </a:r>
            <a:endParaRPr lang="es-ES" sz="1400" dirty="0">
              <a:solidFill>
                <a:schemeClr val="tx1"/>
              </a:solidFill>
            </a:endParaRPr>
          </a:p>
        </p:txBody>
      </p:sp>
      <p:cxnSp>
        <p:nvCxnSpPr>
          <p:cNvPr id="25" name="24 Conector recto"/>
          <p:cNvCxnSpPr/>
          <p:nvPr/>
        </p:nvCxnSpPr>
        <p:spPr>
          <a:xfrm>
            <a:off x="754632" y="1831455"/>
            <a:ext cx="1351139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7" name="26 Conector recto"/>
          <p:cNvCxnSpPr/>
          <p:nvPr/>
        </p:nvCxnSpPr>
        <p:spPr>
          <a:xfrm>
            <a:off x="813152" y="4207127"/>
            <a:ext cx="1282082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9" name="28 Conector recto"/>
          <p:cNvCxnSpPr/>
          <p:nvPr/>
        </p:nvCxnSpPr>
        <p:spPr>
          <a:xfrm>
            <a:off x="3536948" y="4621504"/>
            <a:ext cx="1035051" cy="9933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927920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-1" y="0"/>
            <a:ext cx="9144001" cy="541636"/>
          </a:xfrm>
          <a:prstGeom prst="rect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Elipse 4"/>
          <p:cNvSpPr/>
          <p:nvPr/>
        </p:nvSpPr>
        <p:spPr>
          <a:xfrm>
            <a:off x="8311616" y="72762"/>
            <a:ext cx="734695" cy="734695"/>
          </a:xfrm>
          <a:prstGeom prst="ellipse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logo_blan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060" y="149712"/>
            <a:ext cx="1797578" cy="276632"/>
          </a:xfrm>
          <a:prstGeom prst="rect">
            <a:avLst/>
          </a:prstGeom>
        </p:spPr>
      </p:pic>
      <p:pic>
        <p:nvPicPr>
          <p:cNvPr id="8" name="Imagen 7" descr="icono-generic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147" y="216573"/>
            <a:ext cx="419541" cy="419541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5939582" y="813610"/>
            <a:ext cx="18001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dirty="0" smtClean="0"/>
              <a:t>Visita Evaluación</a:t>
            </a:r>
            <a:endParaRPr lang="es-ES" dirty="0"/>
          </a:p>
        </p:txBody>
      </p:sp>
      <p:sp>
        <p:nvSpPr>
          <p:cNvPr id="7" name="6 Rectángulo"/>
          <p:cNvSpPr/>
          <p:nvPr/>
        </p:nvSpPr>
        <p:spPr>
          <a:xfrm>
            <a:off x="1099667" y="832344"/>
            <a:ext cx="1047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dirty="0" smtClean="0"/>
              <a:t>Memoria</a:t>
            </a:r>
            <a:endParaRPr lang="es-ES" dirty="0"/>
          </a:p>
        </p:txBody>
      </p:sp>
      <p:cxnSp>
        <p:nvCxnSpPr>
          <p:cNvPr id="18" name="17 Conector recto"/>
          <p:cNvCxnSpPr/>
          <p:nvPr/>
        </p:nvCxnSpPr>
        <p:spPr>
          <a:xfrm>
            <a:off x="5701063" y="1152519"/>
            <a:ext cx="2282321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5" name="24 Conector recto"/>
          <p:cNvCxnSpPr/>
          <p:nvPr/>
        </p:nvCxnSpPr>
        <p:spPr>
          <a:xfrm>
            <a:off x="947638" y="1178397"/>
            <a:ext cx="1351139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18" t="11381" r="21855" b="6655"/>
          <a:stretch/>
        </p:blipFill>
        <p:spPr bwMode="auto">
          <a:xfrm>
            <a:off x="447330" y="1437895"/>
            <a:ext cx="2433896" cy="34272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2" name="21 Rectángulo"/>
          <p:cNvSpPr/>
          <p:nvPr/>
        </p:nvSpPr>
        <p:spPr>
          <a:xfrm>
            <a:off x="5781450" y="1380190"/>
            <a:ext cx="255127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 smtClean="0"/>
              <a:t>5 días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_tradnl" dirty="0" smtClean="0"/>
              <a:t>5 auditores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_tradnl" dirty="0" smtClean="0"/>
              <a:t>Despliegue en centros</a:t>
            </a:r>
            <a:endParaRPr lang="es-ES" dirty="0"/>
          </a:p>
        </p:txBody>
      </p:sp>
      <p:sp>
        <p:nvSpPr>
          <p:cNvPr id="13" name="12 Rectángulo redondeado"/>
          <p:cNvSpPr/>
          <p:nvPr/>
        </p:nvSpPr>
        <p:spPr>
          <a:xfrm>
            <a:off x="5891847" y="2536168"/>
            <a:ext cx="2130725" cy="42269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dirty="0" smtClean="0"/>
              <a:t>Mayo - Junio 2018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6099382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-1" y="0"/>
            <a:ext cx="9144001" cy="541636"/>
          </a:xfrm>
          <a:prstGeom prst="rect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Elipse 4"/>
          <p:cNvSpPr/>
          <p:nvPr/>
        </p:nvSpPr>
        <p:spPr>
          <a:xfrm>
            <a:off x="8311616" y="72762"/>
            <a:ext cx="734695" cy="734695"/>
          </a:xfrm>
          <a:prstGeom prst="ellipse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logo_blan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060" y="149712"/>
            <a:ext cx="1797578" cy="276632"/>
          </a:xfrm>
          <a:prstGeom prst="rect">
            <a:avLst/>
          </a:prstGeom>
        </p:spPr>
      </p:pic>
      <p:pic>
        <p:nvPicPr>
          <p:cNvPr id="8" name="Imagen 7" descr="icono-generic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147" y="216573"/>
            <a:ext cx="419541" cy="419541"/>
          </a:xfrm>
          <a:prstGeom prst="rect">
            <a:avLst/>
          </a:prstGeom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18" t="11381" r="21855" b="6655"/>
          <a:stretch/>
        </p:blipFill>
        <p:spPr bwMode="auto">
          <a:xfrm>
            <a:off x="5884686" y="3403551"/>
            <a:ext cx="915644" cy="12893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758602677"/>
              </p:ext>
            </p:extLst>
          </p:nvPr>
        </p:nvGraphicFramePr>
        <p:xfrm>
          <a:off x="396807" y="636114"/>
          <a:ext cx="8333117" cy="2517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6" name="5 Rectángulo redondeado"/>
          <p:cNvSpPr/>
          <p:nvPr/>
        </p:nvSpPr>
        <p:spPr>
          <a:xfrm>
            <a:off x="7074869" y="2774966"/>
            <a:ext cx="1144147" cy="618846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1300" b="1" dirty="0" smtClean="0">
                <a:solidFill>
                  <a:srgbClr val="F5801F"/>
                </a:solidFill>
              </a:rPr>
              <a:t>Mayo / Junio 2018</a:t>
            </a:r>
            <a:endParaRPr lang="es-ES" sz="1300" b="1" dirty="0">
              <a:solidFill>
                <a:srgbClr val="F5801F"/>
              </a:solidFill>
            </a:endParaRPr>
          </a:p>
        </p:txBody>
      </p:sp>
      <p:pic>
        <p:nvPicPr>
          <p:cNvPr id="2050" name="Picture 2" descr="https://static.wixstatic.com/media/07b285_f680a13ccd48415c905895565591dcfd.png/v1/fill/w_71,h_71,al_c,usm_0.66_1.00_0.01/07b285_f680a13ccd48415c905895565591dcfd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1708" y="2216544"/>
            <a:ext cx="578714" cy="578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static.wixstatic.com/media/07b285_f680a13ccd48415c905895565591dcfd.png/v1/fill/w_71,h_71,al_c,usm_0.66_1.00_0.01/07b285_f680a13ccd48415c905895565591dcfd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9062" y="2213676"/>
            <a:ext cx="578714" cy="578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Rectángulo redondeado"/>
          <p:cNvSpPr/>
          <p:nvPr/>
        </p:nvSpPr>
        <p:spPr>
          <a:xfrm>
            <a:off x="5743597" y="2812214"/>
            <a:ext cx="1144147" cy="406209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1300" b="1" dirty="0" smtClean="0">
                <a:solidFill>
                  <a:srgbClr val="F5801F"/>
                </a:solidFill>
              </a:rPr>
              <a:t>Abril 2018</a:t>
            </a:r>
            <a:endParaRPr lang="es-ES" sz="1300" b="1" dirty="0">
              <a:solidFill>
                <a:srgbClr val="F5801F"/>
              </a:solidFill>
            </a:endParaRPr>
          </a:p>
        </p:txBody>
      </p:sp>
      <p:pic>
        <p:nvPicPr>
          <p:cNvPr id="13" name="Picture 2" descr="https://static.wixstatic.com/media/07b285_f680a13ccd48415c905895565591dcfd.png/v1/fill/w_71,h_71,al_c,usm_0.66_1.00_0.01/07b285_f680a13ccd48415c905895565591dcfd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472" y="2210808"/>
            <a:ext cx="578714" cy="578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13 Rectángulo redondeado"/>
          <p:cNvSpPr/>
          <p:nvPr/>
        </p:nvSpPr>
        <p:spPr>
          <a:xfrm>
            <a:off x="547877" y="2777772"/>
            <a:ext cx="1144147" cy="406209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1300" b="1" dirty="0" smtClean="0">
                <a:solidFill>
                  <a:srgbClr val="F5801F"/>
                </a:solidFill>
              </a:rPr>
              <a:t>Enero 2017</a:t>
            </a:r>
            <a:endParaRPr lang="es-ES" sz="1300" b="1" dirty="0">
              <a:solidFill>
                <a:srgbClr val="F5801F"/>
              </a:solidFill>
            </a:endParaRPr>
          </a:p>
        </p:txBody>
      </p:sp>
      <p:pic>
        <p:nvPicPr>
          <p:cNvPr id="15" name="Picture 2" descr="https://static.wixstatic.com/media/07b285_f680a13ccd48415c905895565591dcfd.png/v1/fill/w_71,h_71,al_c,usm_0.66_1.00_0.01/07b285_f680a13ccd48415c905895565591dcfd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488" y="2207940"/>
            <a:ext cx="578714" cy="578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15 Rectángulo redondeado"/>
          <p:cNvSpPr/>
          <p:nvPr/>
        </p:nvSpPr>
        <p:spPr>
          <a:xfrm>
            <a:off x="1709519" y="2800782"/>
            <a:ext cx="1144147" cy="406209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1300" b="1" dirty="0" smtClean="0">
                <a:solidFill>
                  <a:srgbClr val="F5801F"/>
                </a:solidFill>
              </a:rPr>
              <a:t>Mayo 2017</a:t>
            </a:r>
            <a:endParaRPr lang="es-ES" sz="1300" b="1" dirty="0">
              <a:solidFill>
                <a:srgbClr val="F5801F"/>
              </a:solidFill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2855348" y="1578636"/>
            <a:ext cx="2943078" cy="892761"/>
          </a:xfrm>
          <a:prstGeom prst="round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Rectángulo"/>
          <p:cNvSpPr/>
          <p:nvPr/>
        </p:nvSpPr>
        <p:spPr>
          <a:xfrm>
            <a:off x="1849943" y="3091903"/>
            <a:ext cx="2342491" cy="134921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 smtClean="0">
                <a:solidFill>
                  <a:schemeClr val="tx1"/>
                </a:solidFill>
              </a:rPr>
              <a:t>1. Grupos de Interés y Aliados</a:t>
            </a:r>
          </a:p>
          <a:p>
            <a:r>
              <a:rPr lang="es-ES" sz="1400" dirty="0" smtClean="0">
                <a:solidFill>
                  <a:schemeClr val="tx1"/>
                </a:solidFill>
              </a:rPr>
              <a:t>2. Herramientas de gestión</a:t>
            </a:r>
          </a:p>
          <a:p>
            <a:r>
              <a:rPr lang="es-ES" sz="1400" dirty="0" smtClean="0">
                <a:solidFill>
                  <a:schemeClr val="tx1"/>
                </a:solidFill>
              </a:rPr>
              <a:t>3. Estudio de opinión</a:t>
            </a:r>
          </a:p>
          <a:p>
            <a:r>
              <a:rPr lang="es-ES" sz="1400" dirty="0" smtClean="0">
                <a:solidFill>
                  <a:schemeClr val="tx1"/>
                </a:solidFill>
              </a:rPr>
              <a:t>4. Liderazgo</a:t>
            </a:r>
          </a:p>
          <a:p>
            <a:r>
              <a:rPr lang="es-ES" sz="1400" dirty="0" smtClean="0">
                <a:solidFill>
                  <a:schemeClr val="tx1"/>
                </a:solidFill>
              </a:rPr>
              <a:t>5. Resultados clave</a:t>
            </a:r>
            <a:endParaRPr lang="es-ES" sz="1400" dirty="0">
              <a:solidFill>
                <a:schemeClr val="tx1"/>
              </a:solidFill>
            </a:endParaRPr>
          </a:p>
        </p:txBody>
      </p:sp>
      <p:cxnSp>
        <p:nvCxnSpPr>
          <p:cNvPr id="17" name="16 Conector recto"/>
          <p:cNvCxnSpPr/>
          <p:nvPr/>
        </p:nvCxnSpPr>
        <p:spPr>
          <a:xfrm>
            <a:off x="1746431" y="2959643"/>
            <a:ext cx="1490" cy="148147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405547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-1" y="0"/>
            <a:ext cx="9144001" cy="541636"/>
          </a:xfrm>
          <a:prstGeom prst="rect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Elipse 4"/>
          <p:cNvSpPr/>
          <p:nvPr/>
        </p:nvSpPr>
        <p:spPr>
          <a:xfrm>
            <a:off x="8311616" y="72762"/>
            <a:ext cx="734695" cy="734695"/>
          </a:xfrm>
          <a:prstGeom prst="ellipse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logo_blan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060" y="149712"/>
            <a:ext cx="1797578" cy="276632"/>
          </a:xfrm>
          <a:prstGeom prst="rect">
            <a:avLst/>
          </a:prstGeom>
        </p:spPr>
      </p:pic>
      <p:pic>
        <p:nvPicPr>
          <p:cNvPr id="8" name="Imagen 7" descr="icono-generic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147" y="216573"/>
            <a:ext cx="419541" cy="419541"/>
          </a:xfrm>
          <a:prstGeom prst="rect">
            <a:avLst/>
          </a:prstGeom>
        </p:spPr>
      </p:pic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3509275271"/>
              </p:ext>
            </p:extLst>
          </p:nvPr>
        </p:nvGraphicFramePr>
        <p:xfrm>
          <a:off x="396807" y="636114"/>
          <a:ext cx="1509631" cy="2517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5" name="Picture 2" descr="https://static.wixstatic.com/media/07b285_f680a13ccd48415c905895565591dcfd.png/v1/fill/w_71,h_71,al_c,usm_0.66_1.00_0.01/07b285_f680a13ccd48415c905895565591dcfd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22" y="2207940"/>
            <a:ext cx="578714" cy="578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15 Rectángulo redondeado"/>
          <p:cNvSpPr/>
          <p:nvPr/>
        </p:nvSpPr>
        <p:spPr>
          <a:xfrm>
            <a:off x="553635" y="2843912"/>
            <a:ext cx="1144147" cy="406209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1300" b="1" dirty="0" smtClean="0">
                <a:solidFill>
                  <a:srgbClr val="F5801F"/>
                </a:solidFill>
              </a:rPr>
              <a:t>Mayo 2017</a:t>
            </a:r>
            <a:endParaRPr lang="es-ES" sz="1300" b="1" dirty="0">
              <a:solidFill>
                <a:srgbClr val="F5801F"/>
              </a:solidFill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2391756" y="862653"/>
            <a:ext cx="6370775" cy="1544118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400" dirty="0" smtClean="0">
                <a:solidFill>
                  <a:schemeClr val="tx1"/>
                </a:solidFill>
              </a:rPr>
              <a:t>1.  Grupos de Interés y Aliados</a:t>
            </a:r>
          </a:p>
          <a:p>
            <a:pPr algn="just"/>
            <a:r>
              <a:rPr lang="es-ES" sz="1400" dirty="0">
                <a:solidFill>
                  <a:schemeClr val="bg1">
                    <a:lumMod val="50000"/>
                  </a:schemeClr>
                </a:solidFill>
              </a:rPr>
              <a:t>Trabajar por cada grupo de interés en sus canales de comunicación y la utilización de la información en las herramientas de gestión de la Mutua.</a:t>
            </a:r>
          </a:p>
          <a:p>
            <a:pPr algn="just"/>
            <a:r>
              <a:rPr lang="es-ES" sz="1400" dirty="0">
                <a:solidFill>
                  <a:schemeClr val="bg1">
                    <a:lumMod val="50000"/>
                  </a:schemeClr>
                </a:solidFill>
              </a:rPr>
              <a:t>Este Plan impacta en el avance de la RSC y en la puntuación del criterio 2 (estrategia) y 4 (alianzas) del Modelo.</a:t>
            </a:r>
          </a:p>
          <a:p>
            <a:pPr algn="just"/>
            <a:r>
              <a:rPr lang="es-ES" sz="1400" i="1" dirty="0">
                <a:solidFill>
                  <a:srgbClr val="0070C0"/>
                </a:solidFill>
              </a:rPr>
              <a:t>Grupo de mejora propuesto: </a:t>
            </a:r>
            <a:r>
              <a:rPr lang="es-ES" sz="1400" i="1" dirty="0" smtClean="0">
                <a:solidFill>
                  <a:srgbClr val="0070C0"/>
                </a:solidFill>
              </a:rPr>
              <a:t> DGCMA (borrador). Las DDFF lo completan y validan.</a:t>
            </a:r>
            <a:endParaRPr lang="es-ES" sz="1400" dirty="0" smtClean="0">
              <a:solidFill>
                <a:srgbClr val="0070C0"/>
              </a:solidFill>
            </a:endParaRPr>
          </a:p>
        </p:txBody>
      </p:sp>
      <p:pic>
        <p:nvPicPr>
          <p:cNvPr id="1031" name="Picture 7" descr="Resultado de imagen de efqm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032" y="2514458"/>
            <a:ext cx="4182842" cy="251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 redondeado"/>
          <p:cNvSpPr/>
          <p:nvPr/>
        </p:nvSpPr>
        <p:spPr>
          <a:xfrm>
            <a:off x="3856008" y="4183811"/>
            <a:ext cx="862641" cy="690114"/>
          </a:xfrm>
          <a:prstGeom prst="roundRect">
            <a:avLst/>
          </a:prstGeom>
          <a:noFill/>
          <a:ln w="3175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25 Rectángulo redondeado"/>
          <p:cNvSpPr/>
          <p:nvPr/>
        </p:nvSpPr>
        <p:spPr>
          <a:xfrm>
            <a:off x="3861766" y="3421855"/>
            <a:ext cx="862641" cy="690114"/>
          </a:xfrm>
          <a:prstGeom prst="roundRect">
            <a:avLst/>
          </a:prstGeom>
          <a:noFill/>
          <a:ln w="3175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517664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-1" y="0"/>
            <a:ext cx="9144001" cy="541636"/>
          </a:xfrm>
          <a:prstGeom prst="rect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Elipse 4"/>
          <p:cNvSpPr/>
          <p:nvPr/>
        </p:nvSpPr>
        <p:spPr>
          <a:xfrm>
            <a:off x="8311616" y="72762"/>
            <a:ext cx="734695" cy="734695"/>
          </a:xfrm>
          <a:prstGeom prst="ellipse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logo_blan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060" y="149712"/>
            <a:ext cx="1797578" cy="276632"/>
          </a:xfrm>
          <a:prstGeom prst="rect">
            <a:avLst/>
          </a:prstGeom>
        </p:spPr>
      </p:pic>
      <p:pic>
        <p:nvPicPr>
          <p:cNvPr id="8" name="Imagen 7" descr="icono-generic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147" y="216573"/>
            <a:ext cx="419541" cy="419541"/>
          </a:xfrm>
          <a:prstGeom prst="rect">
            <a:avLst/>
          </a:prstGeom>
        </p:spPr>
      </p:pic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2613412386"/>
              </p:ext>
            </p:extLst>
          </p:nvPr>
        </p:nvGraphicFramePr>
        <p:xfrm>
          <a:off x="396807" y="636114"/>
          <a:ext cx="1509631" cy="2517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5" name="Picture 2" descr="https://static.wixstatic.com/media/07b285_f680a13ccd48415c905895565591dcfd.png/v1/fill/w_71,h_71,al_c,usm_0.66_1.00_0.01/07b285_f680a13ccd48415c905895565591dcfd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22" y="2207940"/>
            <a:ext cx="578714" cy="578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15 Rectángulo redondeado"/>
          <p:cNvSpPr/>
          <p:nvPr/>
        </p:nvSpPr>
        <p:spPr>
          <a:xfrm>
            <a:off x="553635" y="2843912"/>
            <a:ext cx="1144147" cy="406209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1300" b="1" dirty="0" smtClean="0">
                <a:solidFill>
                  <a:srgbClr val="F5801F"/>
                </a:solidFill>
              </a:rPr>
              <a:t>Mayo 2017</a:t>
            </a:r>
            <a:endParaRPr lang="es-ES" sz="1300" b="1" dirty="0">
              <a:solidFill>
                <a:srgbClr val="F5801F"/>
              </a:solidFill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2391756" y="828148"/>
            <a:ext cx="6370775" cy="1643180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_tradnl" sz="1400" dirty="0" smtClean="0">
                <a:solidFill>
                  <a:schemeClr val="tx1"/>
                </a:solidFill>
              </a:rPr>
              <a:t>2.  Herramientas </a:t>
            </a:r>
            <a:r>
              <a:rPr lang="es-ES_tradnl" sz="1400" dirty="0">
                <a:solidFill>
                  <a:schemeClr val="tx1"/>
                </a:solidFill>
              </a:rPr>
              <a:t>de gestión</a:t>
            </a:r>
            <a:endParaRPr lang="es-ES" sz="1400" dirty="0">
              <a:solidFill>
                <a:schemeClr val="tx1"/>
              </a:solidFill>
            </a:endParaRPr>
          </a:p>
          <a:p>
            <a:pPr algn="just"/>
            <a:r>
              <a:rPr lang="es-ES" sz="1400" dirty="0" smtClean="0">
                <a:solidFill>
                  <a:schemeClr val="bg1">
                    <a:lumMod val="50000"/>
                  </a:schemeClr>
                </a:solidFill>
              </a:rPr>
              <a:t>Con </a:t>
            </a:r>
            <a:r>
              <a:rPr lang="es-ES" sz="1400" dirty="0">
                <a:solidFill>
                  <a:schemeClr val="bg1">
                    <a:lumMod val="50000"/>
                  </a:schemeClr>
                </a:solidFill>
              </a:rPr>
              <a:t>el fin de dar respuesta al criterio 2 (despliegue de la estrategia) y al criterio 5 (gestión de los procesos y la mejora), identificar qué </a:t>
            </a:r>
            <a:r>
              <a:rPr lang="es-ES" sz="1400" dirty="0" smtClean="0">
                <a:solidFill>
                  <a:schemeClr val="bg1">
                    <a:lumMod val="50000"/>
                  </a:schemeClr>
                </a:solidFill>
              </a:rPr>
              <a:t>herramientas existen </a:t>
            </a:r>
            <a:r>
              <a:rPr lang="es-ES" sz="1400" dirty="0">
                <a:solidFill>
                  <a:schemeClr val="bg1">
                    <a:lumMod val="50000"/>
                  </a:schemeClr>
                </a:solidFill>
              </a:rPr>
              <a:t>en la mutua (Acta de AT y CC entre otros) e integrar en ellas elementos de identificación de mejora ascendente, dando respuesta también </a:t>
            </a:r>
            <a:r>
              <a:rPr lang="es-ES" sz="1400" dirty="0" smtClean="0">
                <a:solidFill>
                  <a:schemeClr val="bg1">
                    <a:lumMod val="50000"/>
                  </a:schemeClr>
                </a:solidFill>
              </a:rPr>
              <a:t>a varias </a:t>
            </a:r>
            <a:r>
              <a:rPr lang="es-ES" sz="1400" dirty="0">
                <a:solidFill>
                  <a:schemeClr val="bg1">
                    <a:lumMod val="50000"/>
                  </a:schemeClr>
                </a:solidFill>
              </a:rPr>
              <a:t>actuaciones del Plan Estratégico.</a:t>
            </a:r>
          </a:p>
          <a:p>
            <a:pPr algn="just"/>
            <a:r>
              <a:rPr lang="es-ES" sz="1400" i="1" dirty="0" smtClean="0">
                <a:solidFill>
                  <a:srgbClr val="0070C0"/>
                </a:solidFill>
              </a:rPr>
              <a:t>Esperamos a la implantación del acta de comité sectorial</a:t>
            </a:r>
            <a:endParaRPr lang="es-ES" sz="1400" dirty="0" smtClean="0">
              <a:solidFill>
                <a:srgbClr val="0070C0"/>
              </a:solidFill>
            </a:endParaRPr>
          </a:p>
        </p:txBody>
      </p:sp>
      <p:pic>
        <p:nvPicPr>
          <p:cNvPr id="13" name="Picture 7" descr="Resultado de imagen de efqm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032" y="2514458"/>
            <a:ext cx="4182842" cy="251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13 Rectángulo redondeado"/>
          <p:cNvSpPr/>
          <p:nvPr/>
        </p:nvSpPr>
        <p:spPr>
          <a:xfrm>
            <a:off x="3896271" y="3421855"/>
            <a:ext cx="770618" cy="690114"/>
          </a:xfrm>
          <a:prstGeom prst="roundRect">
            <a:avLst/>
          </a:prstGeom>
          <a:noFill/>
          <a:ln w="3175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16 Rectángulo redondeado"/>
          <p:cNvSpPr/>
          <p:nvPr/>
        </p:nvSpPr>
        <p:spPr>
          <a:xfrm>
            <a:off x="4706132" y="3421855"/>
            <a:ext cx="862641" cy="690114"/>
          </a:xfrm>
          <a:prstGeom prst="roundRect">
            <a:avLst/>
          </a:prstGeom>
          <a:noFill/>
          <a:ln w="3175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71876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-1" y="0"/>
            <a:ext cx="9144001" cy="541636"/>
          </a:xfrm>
          <a:prstGeom prst="rect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Elipse 4"/>
          <p:cNvSpPr/>
          <p:nvPr/>
        </p:nvSpPr>
        <p:spPr>
          <a:xfrm>
            <a:off x="8311616" y="72762"/>
            <a:ext cx="734695" cy="734695"/>
          </a:xfrm>
          <a:prstGeom prst="ellipse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logo_blan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060" y="149712"/>
            <a:ext cx="1797578" cy="276632"/>
          </a:xfrm>
          <a:prstGeom prst="rect">
            <a:avLst/>
          </a:prstGeom>
        </p:spPr>
      </p:pic>
      <p:pic>
        <p:nvPicPr>
          <p:cNvPr id="8" name="Imagen 7" descr="icono-generic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147" y="216573"/>
            <a:ext cx="419541" cy="419541"/>
          </a:xfrm>
          <a:prstGeom prst="rect">
            <a:avLst/>
          </a:prstGeom>
        </p:spPr>
      </p:pic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2911851892"/>
              </p:ext>
            </p:extLst>
          </p:nvPr>
        </p:nvGraphicFramePr>
        <p:xfrm>
          <a:off x="396807" y="636114"/>
          <a:ext cx="1509631" cy="2517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5" name="Picture 2" descr="https://static.wixstatic.com/media/07b285_f680a13ccd48415c905895565591dcfd.png/v1/fill/w_71,h_71,al_c,usm_0.66_1.00_0.01/07b285_f680a13ccd48415c905895565591dcfd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22" y="2207940"/>
            <a:ext cx="578714" cy="578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15 Rectángulo redondeado"/>
          <p:cNvSpPr/>
          <p:nvPr/>
        </p:nvSpPr>
        <p:spPr>
          <a:xfrm>
            <a:off x="553635" y="2843912"/>
            <a:ext cx="1144147" cy="406209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1300" b="1" dirty="0" smtClean="0">
                <a:solidFill>
                  <a:srgbClr val="F5801F"/>
                </a:solidFill>
              </a:rPr>
              <a:t>Mayo 2017</a:t>
            </a:r>
            <a:endParaRPr lang="es-ES" sz="1300" b="1" dirty="0">
              <a:solidFill>
                <a:srgbClr val="F5801F"/>
              </a:solidFill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2391756" y="836774"/>
            <a:ext cx="6370775" cy="1651806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400" dirty="0">
                <a:solidFill>
                  <a:schemeClr val="tx1"/>
                </a:solidFill>
              </a:rPr>
              <a:t>3</a:t>
            </a:r>
            <a:r>
              <a:rPr lang="es-ES" sz="1400" dirty="0" smtClean="0">
                <a:solidFill>
                  <a:schemeClr val="tx1"/>
                </a:solidFill>
              </a:rPr>
              <a:t>.  Estudio de opinión</a:t>
            </a:r>
            <a:endParaRPr lang="es-ES" sz="1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s-ES" sz="1400" dirty="0" smtClean="0">
                <a:solidFill>
                  <a:schemeClr val="bg1">
                    <a:lumMod val="50000"/>
                  </a:schemeClr>
                </a:solidFill>
              </a:rPr>
              <a:t>Actualmente</a:t>
            </a:r>
            <a:r>
              <a:rPr lang="es-ES" sz="1400" dirty="0">
                <a:solidFill>
                  <a:schemeClr val="bg1">
                    <a:lumMod val="50000"/>
                  </a:schemeClr>
                </a:solidFill>
              </a:rPr>
              <a:t>, contamos con un estudio de opinión que lanzamos periódicamente a todos los empleados. Sin embargo, es prioritario </a:t>
            </a:r>
            <a:r>
              <a:rPr lang="es-ES" sz="1400" dirty="0" smtClean="0">
                <a:solidFill>
                  <a:schemeClr val="bg1">
                    <a:lumMod val="50000"/>
                  </a:schemeClr>
                </a:solidFill>
              </a:rPr>
              <a:t>poder evidenciar la </a:t>
            </a:r>
            <a:r>
              <a:rPr lang="es-ES" sz="1400" dirty="0">
                <a:solidFill>
                  <a:schemeClr val="bg1">
                    <a:lumMod val="50000"/>
                  </a:schemeClr>
                </a:solidFill>
              </a:rPr>
              <a:t>implantación de mejoras derivadas </a:t>
            </a:r>
            <a:r>
              <a:rPr lang="es-ES" sz="1400" dirty="0" smtClean="0">
                <a:solidFill>
                  <a:schemeClr val="bg1">
                    <a:lumMod val="50000"/>
                  </a:schemeClr>
                </a:solidFill>
              </a:rPr>
              <a:t>de dicho estudio y </a:t>
            </a:r>
            <a:r>
              <a:rPr lang="es-ES" sz="1400" dirty="0">
                <a:solidFill>
                  <a:schemeClr val="bg1">
                    <a:lumMod val="50000"/>
                  </a:schemeClr>
                </a:solidFill>
              </a:rPr>
              <a:t>la revisión de la propia encuesta.</a:t>
            </a:r>
          </a:p>
          <a:p>
            <a:pPr algn="just"/>
            <a:r>
              <a:rPr lang="es-ES" sz="1400" dirty="0">
                <a:solidFill>
                  <a:schemeClr val="bg1">
                    <a:lumMod val="50000"/>
                  </a:schemeClr>
                </a:solidFill>
              </a:rPr>
              <a:t>El avance en este aspecto revierte en dos </a:t>
            </a:r>
            <a:r>
              <a:rPr lang="es-ES" sz="1400" dirty="0" err="1">
                <a:solidFill>
                  <a:schemeClr val="bg1">
                    <a:lumMod val="50000"/>
                  </a:schemeClr>
                </a:solidFill>
              </a:rPr>
              <a:t>subcriterios</a:t>
            </a:r>
            <a:r>
              <a:rPr lang="es-ES" sz="1400" dirty="0">
                <a:solidFill>
                  <a:schemeClr val="bg1">
                    <a:lumMod val="50000"/>
                  </a:schemeClr>
                </a:solidFill>
              </a:rPr>
              <a:t> de los nueve que tiene el </a:t>
            </a:r>
            <a:r>
              <a:rPr lang="es-ES" sz="1400" dirty="0" smtClean="0">
                <a:solidFill>
                  <a:schemeClr val="bg1">
                    <a:lumMod val="50000"/>
                  </a:schemeClr>
                </a:solidFill>
              </a:rPr>
              <a:t>modelo</a:t>
            </a:r>
            <a:r>
              <a:rPr lang="es-ES" sz="1400" dirty="0">
                <a:solidFill>
                  <a:schemeClr val="bg1">
                    <a:lumMod val="50000"/>
                  </a:schemeClr>
                </a:solidFill>
              </a:rPr>
              <a:t>, pudiendo pasar de unos 10 puntos en cada criterio a 35.</a:t>
            </a:r>
          </a:p>
          <a:p>
            <a:pPr algn="just"/>
            <a:r>
              <a:rPr lang="es-ES" sz="1400" i="1" dirty="0">
                <a:solidFill>
                  <a:srgbClr val="0070C0"/>
                </a:solidFill>
              </a:rPr>
              <a:t>Grupo de mejora propuesto: RRHH, OT, DGCMA</a:t>
            </a:r>
            <a:r>
              <a:rPr lang="es-ES" sz="1400" i="1" dirty="0" smtClean="0">
                <a:solidFill>
                  <a:srgbClr val="0070C0"/>
                </a:solidFill>
              </a:rPr>
              <a:t>.</a:t>
            </a:r>
            <a:endParaRPr lang="es-ES" sz="1400" dirty="0" smtClean="0">
              <a:solidFill>
                <a:srgbClr val="0070C0"/>
              </a:solidFill>
            </a:endParaRPr>
          </a:p>
        </p:txBody>
      </p:sp>
      <p:pic>
        <p:nvPicPr>
          <p:cNvPr id="10" name="Picture 7" descr="Resultado de imagen de efqm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032" y="2514458"/>
            <a:ext cx="4182842" cy="251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Rectángulo redondeado"/>
          <p:cNvSpPr/>
          <p:nvPr/>
        </p:nvSpPr>
        <p:spPr>
          <a:xfrm>
            <a:off x="3862236" y="2714815"/>
            <a:ext cx="862641" cy="690114"/>
          </a:xfrm>
          <a:prstGeom prst="roundRect">
            <a:avLst/>
          </a:prstGeom>
          <a:noFill/>
          <a:ln w="3175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2 Rectángulo redondeado"/>
          <p:cNvSpPr/>
          <p:nvPr/>
        </p:nvSpPr>
        <p:spPr>
          <a:xfrm>
            <a:off x="5550064" y="2729199"/>
            <a:ext cx="862641" cy="690114"/>
          </a:xfrm>
          <a:prstGeom prst="roundRect">
            <a:avLst/>
          </a:prstGeom>
          <a:noFill/>
          <a:ln w="3175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581278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-1" y="0"/>
            <a:ext cx="9144001" cy="541636"/>
          </a:xfrm>
          <a:prstGeom prst="rect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Elipse 4"/>
          <p:cNvSpPr/>
          <p:nvPr/>
        </p:nvSpPr>
        <p:spPr>
          <a:xfrm>
            <a:off x="8311616" y="72762"/>
            <a:ext cx="734695" cy="734695"/>
          </a:xfrm>
          <a:prstGeom prst="ellipse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logo_blan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060" y="149712"/>
            <a:ext cx="1797578" cy="276632"/>
          </a:xfrm>
          <a:prstGeom prst="rect">
            <a:avLst/>
          </a:prstGeom>
        </p:spPr>
      </p:pic>
      <p:pic>
        <p:nvPicPr>
          <p:cNvPr id="8" name="Imagen 7" descr="icono-generic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147" y="216573"/>
            <a:ext cx="419541" cy="419541"/>
          </a:xfrm>
          <a:prstGeom prst="rect">
            <a:avLst/>
          </a:prstGeom>
        </p:spPr>
      </p:pic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893585680"/>
              </p:ext>
            </p:extLst>
          </p:nvPr>
        </p:nvGraphicFramePr>
        <p:xfrm>
          <a:off x="396807" y="636114"/>
          <a:ext cx="1509631" cy="2517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5" name="Picture 2" descr="https://static.wixstatic.com/media/07b285_f680a13ccd48415c905895565591dcfd.png/v1/fill/w_71,h_71,al_c,usm_0.66_1.00_0.01/07b285_f680a13ccd48415c905895565591dcfd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22" y="2207940"/>
            <a:ext cx="578714" cy="578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15 Rectángulo redondeado"/>
          <p:cNvSpPr/>
          <p:nvPr/>
        </p:nvSpPr>
        <p:spPr>
          <a:xfrm>
            <a:off x="553635" y="2843912"/>
            <a:ext cx="1144147" cy="406209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1300" b="1" dirty="0" smtClean="0">
                <a:solidFill>
                  <a:srgbClr val="F5801F"/>
                </a:solidFill>
              </a:rPr>
              <a:t>Mayo 2017</a:t>
            </a:r>
            <a:endParaRPr lang="es-ES" sz="1300" b="1" dirty="0">
              <a:solidFill>
                <a:srgbClr val="F5801F"/>
              </a:solidFill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2391756" y="815228"/>
            <a:ext cx="6370775" cy="1297826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_tradnl" sz="1400" dirty="0" smtClean="0">
                <a:solidFill>
                  <a:schemeClr val="tx1"/>
                </a:solidFill>
              </a:rPr>
              <a:t>4.  Liderazgo</a:t>
            </a:r>
            <a:endParaRPr lang="es-ES" sz="1400" dirty="0">
              <a:solidFill>
                <a:schemeClr val="tx1"/>
              </a:solidFill>
            </a:endParaRPr>
          </a:p>
          <a:p>
            <a:pPr algn="just"/>
            <a:r>
              <a:rPr lang="es-ES" sz="1400" dirty="0" smtClean="0">
                <a:solidFill>
                  <a:schemeClr val="bg1">
                    <a:lumMod val="50000"/>
                  </a:schemeClr>
                </a:solidFill>
              </a:rPr>
              <a:t>El </a:t>
            </a:r>
            <a:r>
              <a:rPr lang="es-ES" sz="1400" dirty="0">
                <a:solidFill>
                  <a:schemeClr val="bg1">
                    <a:lumMod val="50000"/>
                  </a:schemeClr>
                </a:solidFill>
              </a:rPr>
              <a:t>fundamento del criterio 1 del EFQM es el análisis del modelo de liderazgo de una organización. Este grupo revisará la estructura actual de </a:t>
            </a:r>
            <a:r>
              <a:rPr lang="es-ES" sz="1400" dirty="0" smtClean="0">
                <a:solidFill>
                  <a:schemeClr val="bg1">
                    <a:lumMod val="50000"/>
                  </a:schemeClr>
                </a:solidFill>
              </a:rPr>
              <a:t>la Mutua</a:t>
            </a:r>
            <a:r>
              <a:rPr lang="es-ES" sz="1400" dirty="0">
                <a:solidFill>
                  <a:schemeClr val="bg1">
                    <a:lumMod val="50000"/>
                  </a:schemeClr>
                </a:solidFill>
              </a:rPr>
              <a:t>, su definición y su evaluación con el fin de dar cumplimiento a los requisitos del modelo.</a:t>
            </a:r>
          </a:p>
          <a:p>
            <a:pPr algn="just"/>
            <a:r>
              <a:rPr lang="es-ES" sz="1400" i="1" dirty="0">
                <a:solidFill>
                  <a:srgbClr val="0070C0"/>
                </a:solidFill>
              </a:rPr>
              <a:t>Grupo de mejora propuesto: DRRHH, OT, </a:t>
            </a:r>
            <a:r>
              <a:rPr lang="es-ES" sz="1400" i="1" dirty="0" smtClean="0">
                <a:solidFill>
                  <a:srgbClr val="0070C0"/>
                </a:solidFill>
              </a:rPr>
              <a:t>DGCMA</a:t>
            </a:r>
            <a:endParaRPr lang="es-ES" sz="1400" dirty="0" smtClean="0">
              <a:solidFill>
                <a:srgbClr val="0070C0"/>
              </a:solidFill>
            </a:endParaRPr>
          </a:p>
        </p:txBody>
      </p:sp>
      <p:pic>
        <p:nvPicPr>
          <p:cNvPr id="10" name="Picture 7" descr="Resultado de imagen de efqm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032" y="2514458"/>
            <a:ext cx="4182842" cy="251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Rectángulo redondeado"/>
          <p:cNvSpPr/>
          <p:nvPr/>
        </p:nvSpPr>
        <p:spPr>
          <a:xfrm>
            <a:off x="3011528" y="3428232"/>
            <a:ext cx="862641" cy="690114"/>
          </a:xfrm>
          <a:prstGeom prst="roundRect">
            <a:avLst/>
          </a:prstGeom>
          <a:noFill/>
          <a:ln w="3175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585654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-1" y="0"/>
            <a:ext cx="9144001" cy="541636"/>
          </a:xfrm>
          <a:prstGeom prst="rect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Elipse 4"/>
          <p:cNvSpPr/>
          <p:nvPr/>
        </p:nvSpPr>
        <p:spPr>
          <a:xfrm>
            <a:off x="8311616" y="72762"/>
            <a:ext cx="734695" cy="734695"/>
          </a:xfrm>
          <a:prstGeom prst="ellipse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logo_blan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060" y="149712"/>
            <a:ext cx="1797578" cy="276632"/>
          </a:xfrm>
          <a:prstGeom prst="rect">
            <a:avLst/>
          </a:prstGeom>
        </p:spPr>
      </p:pic>
      <p:pic>
        <p:nvPicPr>
          <p:cNvPr id="8" name="Imagen 7" descr="icono-generic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147" y="216573"/>
            <a:ext cx="419541" cy="419541"/>
          </a:xfrm>
          <a:prstGeom prst="rect">
            <a:avLst/>
          </a:prstGeom>
        </p:spPr>
      </p:pic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3421454480"/>
              </p:ext>
            </p:extLst>
          </p:nvPr>
        </p:nvGraphicFramePr>
        <p:xfrm>
          <a:off x="396807" y="636114"/>
          <a:ext cx="1509631" cy="2517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5" name="Picture 2" descr="https://static.wixstatic.com/media/07b285_f680a13ccd48415c905895565591dcfd.png/v1/fill/w_71,h_71,al_c,usm_0.66_1.00_0.01/07b285_f680a13ccd48415c905895565591dcfd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22" y="2207940"/>
            <a:ext cx="578714" cy="578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15 Rectángulo redondeado"/>
          <p:cNvSpPr/>
          <p:nvPr/>
        </p:nvSpPr>
        <p:spPr>
          <a:xfrm>
            <a:off x="553635" y="2843912"/>
            <a:ext cx="1144147" cy="406209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1300" b="1" dirty="0" smtClean="0">
                <a:solidFill>
                  <a:srgbClr val="F5801F"/>
                </a:solidFill>
              </a:rPr>
              <a:t>Mayo 2017</a:t>
            </a:r>
            <a:endParaRPr lang="es-ES" sz="1300" b="1" dirty="0">
              <a:solidFill>
                <a:srgbClr val="F5801F"/>
              </a:solidFill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2391756" y="815228"/>
            <a:ext cx="6370775" cy="1505278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_tradnl" sz="1400" dirty="0" smtClean="0">
                <a:solidFill>
                  <a:schemeClr val="tx1"/>
                </a:solidFill>
              </a:rPr>
              <a:t>5.  Resultados clave</a:t>
            </a:r>
            <a:endParaRPr lang="es-ES" sz="1400" dirty="0">
              <a:solidFill>
                <a:schemeClr val="tx1"/>
              </a:solidFill>
            </a:endParaRPr>
          </a:p>
          <a:p>
            <a:pPr algn="just"/>
            <a:r>
              <a:rPr lang="es-ES" sz="1400" dirty="0" smtClean="0">
                <a:solidFill>
                  <a:schemeClr val="bg1">
                    <a:lumMod val="50000"/>
                  </a:schemeClr>
                </a:solidFill>
              </a:rPr>
              <a:t>Cuatro </a:t>
            </a:r>
            <a:r>
              <a:rPr lang="es-ES" sz="1400" dirty="0">
                <a:solidFill>
                  <a:schemeClr val="bg1">
                    <a:lumMod val="50000"/>
                  </a:schemeClr>
                </a:solidFill>
              </a:rPr>
              <a:t>de los nueve criterios del modelo desarrollan los resultados de la organización. Contamos con gran cantidad de indicadores, pero </a:t>
            </a:r>
            <a:r>
              <a:rPr lang="es-ES" sz="1400" dirty="0" smtClean="0">
                <a:solidFill>
                  <a:schemeClr val="bg1">
                    <a:lumMod val="50000"/>
                  </a:schemeClr>
                </a:solidFill>
              </a:rPr>
              <a:t>es necesario </a:t>
            </a:r>
            <a:r>
              <a:rPr lang="es-ES" sz="1400" dirty="0">
                <a:solidFill>
                  <a:schemeClr val="bg1">
                    <a:lumMod val="50000"/>
                  </a:schemeClr>
                </a:solidFill>
              </a:rPr>
              <a:t>aflorar los principales resultados de la Mutua con el fin de plasmarlos en la Memoria de evaluación. Estos indicadores tienen que </a:t>
            </a:r>
            <a:r>
              <a:rPr lang="es-ES" sz="1400" dirty="0" smtClean="0">
                <a:solidFill>
                  <a:schemeClr val="bg1">
                    <a:lumMod val="50000"/>
                  </a:schemeClr>
                </a:solidFill>
              </a:rPr>
              <a:t>estar claramente </a:t>
            </a:r>
            <a:r>
              <a:rPr lang="es-ES" sz="1400" dirty="0">
                <a:solidFill>
                  <a:schemeClr val="bg1">
                    <a:lumMod val="50000"/>
                  </a:schemeClr>
                </a:solidFill>
              </a:rPr>
              <a:t>definidos, con </a:t>
            </a:r>
            <a:r>
              <a:rPr lang="es-ES" sz="1400" dirty="0" smtClean="0">
                <a:solidFill>
                  <a:schemeClr val="bg1">
                    <a:lumMod val="50000"/>
                  </a:schemeClr>
                </a:solidFill>
              </a:rPr>
              <a:t>información histórica, </a:t>
            </a:r>
            <a:r>
              <a:rPr lang="es-ES" sz="1400" dirty="0">
                <a:solidFill>
                  <a:schemeClr val="bg1">
                    <a:lumMod val="50000"/>
                  </a:schemeClr>
                </a:solidFill>
              </a:rPr>
              <a:t>objetivos, comparaciones y relaciones causa-efecto.</a:t>
            </a:r>
          </a:p>
          <a:p>
            <a:pPr algn="just"/>
            <a:r>
              <a:rPr lang="es-ES" sz="1400" i="1" dirty="0" smtClean="0">
                <a:solidFill>
                  <a:srgbClr val="0070C0"/>
                </a:solidFill>
              </a:rPr>
              <a:t>Grupo </a:t>
            </a:r>
            <a:r>
              <a:rPr lang="es-ES" sz="1400" i="1" dirty="0">
                <a:solidFill>
                  <a:srgbClr val="0070C0"/>
                </a:solidFill>
              </a:rPr>
              <a:t>de mejora propuesto: </a:t>
            </a:r>
            <a:r>
              <a:rPr lang="es-ES" sz="1400" i="1" dirty="0" smtClean="0">
                <a:solidFill>
                  <a:srgbClr val="0070C0"/>
                </a:solidFill>
              </a:rPr>
              <a:t>DA, DPS, DAS, DGCMA</a:t>
            </a:r>
            <a:endParaRPr lang="es-ES" sz="1400" dirty="0" smtClean="0">
              <a:solidFill>
                <a:srgbClr val="0070C0"/>
              </a:solidFill>
            </a:endParaRPr>
          </a:p>
        </p:txBody>
      </p:sp>
      <p:pic>
        <p:nvPicPr>
          <p:cNvPr id="10" name="Picture 7" descr="Resultado de imagen de efqm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032" y="2514458"/>
            <a:ext cx="4182842" cy="251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Rectángulo redondeado"/>
          <p:cNvSpPr/>
          <p:nvPr/>
        </p:nvSpPr>
        <p:spPr>
          <a:xfrm>
            <a:off x="6366233" y="3428232"/>
            <a:ext cx="862641" cy="690114"/>
          </a:xfrm>
          <a:prstGeom prst="roundRect">
            <a:avLst/>
          </a:prstGeom>
          <a:noFill/>
          <a:ln w="3175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651421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uia Presentacion Generic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Props1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B6F2769-7194-4217-93D3-3AF3A4742282}">
  <ds:schemaRefs>
    <ds:schemaRef ds:uri="http://purl.org/dc/dcmitype/"/>
    <ds:schemaRef ds:uri="http://schemas.microsoft.com/office/2006/documentManagement/types"/>
    <ds:schemaRef ds:uri="http://purl.org/dc/terms/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schemas.microsoft.com/sharepoint/v3/field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Guia Presentacion Generica</Template>
  <TotalTime>393</TotalTime>
  <Words>567</Words>
  <Application>Microsoft Office PowerPoint</Application>
  <PresentationFormat>Presentación en pantalla (16:9)</PresentationFormat>
  <Paragraphs>87</Paragraphs>
  <Slides>11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Guia Presentacion Generica</vt:lpstr>
      <vt:lpstr>Proyecto EFQM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ASEPEYO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Asepeyo</dc:title>
  <dc:creator>SILVIA SANCHO MUÑOZ</dc:creator>
  <cp:lastModifiedBy>SILVIA SANCHO MUÑOZ</cp:lastModifiedBy>
  <cp:revision>46</cp:revision>
  <dcterms:created xsi:type="dcterms:W3CDTF">2017-05-25T07:26:01Z</dcterms:created>
  <dcterms:modified xsi:type="dcterms:W3CDTF">2017-05-26T06:53:27Z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